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2" r:id="rId3"/>
    <p:sldId id="263" r:id="rId4"/>
    <p:sldId id="264" r:id="rId5"/>
    <p:sldId id="265" r:id="rId6"/>
    <p:sldId id="257" r:id="rId7"/>
    <p:sldId id="283" r:id="rId8"/>
    <p:sldId id="290" r:id="rId9"/>
    <p:sldId id="291" r:id="rId10"/>
    <p:sldId id="292" r:id="rId11"/>
    <p:sldId id="293" r:id="rId12"/>
    <p:sldId id="294" r:id="rId13"/>
    <p:sldId id="266" r:id="rId14"/>
    <p:sldId id="269" r:id="rId15"/>
    <p:sldId id="270" r:id="rId16"/>
    <p:sldId id="271" r:id="rId17"/>
    <p:sldId id="272" r:id="rId18"/>
    <p:sldId id="267" r:id="rId19"/>
    <p:sldId id="258" r:id="rId20"/>
    <p:sldId id="261" r:id="rId21"/>
    <p:sldId id="296" r:id="rId22"/>
    <p:sldId id="274" r:id="rId23"/>
    <p:sldId id="289" r:id="rId24"/>
    <p:sldId id="277" r:id="rId25"/>
    <p:sldId id="280" r:id="rId26"/>
    <p:sldId id="281" r:id="rId27"/>
    <p:sldId id="284" r:id="rId28"/>
    <p:sldId id="285" r:id="rId29"/>
    <p:sldId id="286" r:id="rId30"/>
    <p:sldId id="288"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7" d="100"/>
          <a:sy n="57" d="100"/>
        </p:scale>
        <p:origin x="-78" y="-2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D5F195-BBE0-47F1-9F53-48C6C5BF1C84}" type="doc">
      <dgm:prSet loTypeId="urn:microsoft.com/office/officeart/2005/8/layout/vList4#1" loCatId="list" qsTypeId="urn:microsoft.com/office/officeart/2005/8/quickstyle/simple1" qsCatId="simple" csTypeId="urn:microsoft.com/office/officeart/2005/8/colors/colorful2" csCatId="colorful" phldr="1"/>
      <dgm:spPr/>
      <dgm:t>
        <a:bodyPr/>
        <a:lstStyle/>
        <a:p>
          <a:endParaRPr lang="ru-RU"/>
        </a:p>
      </dgm:t>
    </dgm:pt>
    <dgm:pt modelId="{CEFA5B54-41A7-49A7-AF58-BDC45137566E}">
      <dgm:prSet phldrT="[Текст]"/>
      <dgm:spPr/>
      <dgm:t>
        <a:bodyPr/>
        <a:lstStyle/>
        <a:p>
          <a:pPr algn="ctr"/>
          <a:r>
            <a:rPr lang="uk-UA" dirty="0" err="1" smtClean="0">
              <a:solidFill>
                <a:srgbClr val="003300"/>
              </a:solidFill>
              <a:latin typeface="Monotype Corsiva" pitchFamily="66" charset="0"/>
            </a:rPr>
            <a:t>“Родовід</a:t>
          </a:r>
          <a:r>
            <a:rPr lang="uk-UA" dirty="0" smtClean="0">
              <a:solidFill>
                <a:srgbClr val="003300"/>
              </a:solidFill>
              <a:latin typeface="Monotype Corsiva" pitchFamily="66" charset="0"/>
            </a:rPr>
            <a:t> моєї </a:t>
          </a:r>
          <a:r>
            <a:rPr lang="uk-UA" dirty="0" err="1" smtClean="0">
              <a:solidFill>
                <a:srgbClr val="003300"/>
              </a:solidFill>
              <a:latin typeface="Monotype Corsiva" pitchFamily="66" charset="0"/>
            </a:rPr>
            <a:t>сім’ї”</a:t>
          </a:r>
          <a:endParaRPr lang="ru-RU" dirty="0">
            <a:solidFill>
              <a:srgbClr val="003300"/>
            </a:solidFill>
            <a:latin typeface="Monotype Corsiva" pitchFamily="66" charset="0"/>
          </a:endParaRPr>
        </a:p>
      </dgm:t>
    </dgm:pt>
    <dgm:pt modelId="{6DE6D106-3F9B-4B3B-8F1A-8F472BBCEF83}" type="parTrans" cxnId="{949CD563-517C-4395-9DD9-EFEE87AE2AF4}">
      <dgm:prSet/>
      <dgm:spPr/>
      <dgm:t>
        <a:bodyPr/>
        <a:lstStyle/>
        <a:p>
          <a:endParaRPr lang="ru-RU"/>
        </a:p>
      </dgm:t>
    </dgm:pt>
    <dgm:pt modelId="{A4837484-217C-4B1F-A88D-691AB87BCCBB}" type="sibTrans" cxnId="{949CD563-517C-4395-9DD9-EFEE87AE2AF4}">
      <dgm:prSet/>
      <dgm:spPr/>
      <dgm:t>
        <a:bodyPr/>
        <a:lstStyle/>
        <a:p>
          <a:endParaRPr lang="ru-RU"/>
        </a:p>
      </dgm:t>
    </dgm:pt>
    <dgm:pt modelId="{0F543746-AEF0-472A-ADFF-D6AEE7DDA30F}">
      <dgm:prSet phldrT="[Текст]"/>
      <dgm:spPr/>
      <dgm:t>
        <a:bodyPr/>
        <a:lstStyle/>
        <a:p>
          <a:pPr algn="ctr"/>
          <a:r>
            <a:rPr lang="uk-UA" dirty="0" err="1" smtClean="0">
              <a:solidFill>
                <a:srgbClr val="003300"/>
              </a:solidFill>
              <a:latin typeface="Monotype Corsiva" pitchFamily="66" charset="0"/>
            </a:rPr>
            <a:t>“Ордени</a:t>
          </a:r>
          <a:r>
            <a:rPr lang="uk-UA" dirty="0" smtClean="0">
              <a:solidFill>
                <a:srgbClr val="003300"/>
              </a:solidFill>
              <a:latin typeface="Monotype Corsiva" pitchFamily="66" charset="0"/>
            </a:rPr>
            <a:t> та медалі моєї </a:t>
          </a:r>
          <a:r>
            <a:rPr lang="uk-UA" dirty="0" err="1" smtClean="0">
              <a:solidFill>
                <a:srgbClr val="003300"/>
              </a:solidFill>
              <a:latin typeface="Monotype Corsiva" pitchFamily="66" charset="0"/>
            </a:rPr>
            <a:t>родини”</a:t>
          </a:r>
          <a:endParaRPr lang="ru-RU" dirty="0" smtClean="0">
            <a:solidFill>
              <a:srgbClr val="003300"/>
            </a:solidFill>
            <a:latin typeface="Monotype Corsiva" pitchFamily="66" charset="0"/>
          </a:endParaRPr>
        </a:p>
      </dgm:t>
    </dgm:pt>
    <dgm:pt modelId="{3EF15126-B32B-463D-A0E3-CD9DFAD513EC}" type="parTrans" cxnId="{DD2318C4-851D-40A5-B020-4D8A34D4053E}">
      <dgm:prSet/>
      <dgm:spPr/>
      <dgm:t>
        <a:bodyPr/>
        <a:lstStyle/>
        <a:p>
          <a:endParaRPr lang="ru-RU"/>
        </a:p>
      </dgm:t>
    </dgm:pt>
    <dgm:pt modelId="{E3623BC1-7B26-482C-B3B8-44122CC663A9}" type="sibTrans" cxnId="{DD2318C4-851D-40A5-B020-4D8A34D4053E}">
      <dgm:prSet/>
      <dgm:spPr/>
      <dgm:t>
        <a:bodyPr/>
        <a:lstStyle/>
        <a:p>
          <a:endParaRPr lang="ru-RU"/>
        </a:p>
      </dgm:t>
    </dgm:pt>
    <dgm:pt modelId="{DD6FDC9B-D768-4AAA-8AFE-5873B756E263}">
      <dgm:prSet phldrT="[Текст]"/>
      <dgm:spPr/>
      <dgm:t>
        <a:bodyPr/>
        <a:lstStyle/>
        <a:p>
          <a:pPr algn="ctr"/>
          <a:r>
            <a:rPr lang="uk-UA" dirty="0" err="1" smtClean="0">
              <a:solidFill>
                <a:srgbClr val="003300"/>
              </a:solidFill>
              <a:latin typeface="Monotype Corsiva" pitchFamily="66" charset="0"/>
            </a:rPr>
            <a:t>“Герої</a:t>
          </a:r>
          <a:r>
            <a:rPr lang="uk-UA" dirty="0" smtClean="0">
              <a:solidFill>
                <a:srgbClr val="003300"/>
              </a:solidFill>
              <a:latin typeface="Monotype Corsiva" pitchFamily="66" charset="0"/>
            </a:rPr>
            <a:t> живуть серед </a:t>
          </a:r>
          <a:r>
            <a:rPr lang="uk-UA" dirty="0" err="1" smtClean="0">
              <a:solidFill>
                <a:srgbClr val="003300"/>
              </a:solidFill>
              <a:latin typeface="Monotype Corsiva" pitchFamily="66" charset="0"/>
            </a:rPr>
            <a:t>нас”</a:t>
          </a:r>
          <a:endParaRPr lang="ru-RU" dirty="0" smtClean="0">
            <a:solidFill>
              <a:srgbClr val="003300"/>
            </a:solidFill>
            <a:latin typeface="Monotype Corsiva" pitchFamily="66" charset="0"/>
          </a:endParaRPr>
        </a:p>
      </dgm:t>
    </dgm:pt>
    <dgm:pt modelId="{E2127788-7FBD-48D1-8E01-6C28B0026C31}" type="parTrans" cxnId="{7954D6CF-1AAF-4C66-9606-79E371C0E39B}">
      <dgm:prSet/>
      <dgm:spPr/>
      <dgm:t>
        <a:bodyPr/>
        <a:lstStyle/>
        <a:p>
          <a:endParaRPr lang="ru-RU"/>
        </a:p>
      </dgm:t>
    </dgm:pt>
    <dgm:pt modelId="{C8E537D1-0FFB-4614-A6F2-CEDD47B06445}" type="sibTrans" cxnId="{7954D6CF-1AAF-4C66-9606-79E371C0E39B}">
      <dgm:prSet/>
      <dgm:spPr/>
      <dgm:t>
        <a:bodyPr/>
        <a:lstStyle/>
        <a:p>
          <a:endParaRPr lang="ru-RU"/>
        </a:p>
      </dgm:t>
    </dgm:pt>
    <dgm:pt modelId="{D99FE809-EF96-4023-96AC-94D68E0AE57D}" type="pres">
      <dgm:prSet presAssocID="{D1D5F195-BBE0-47F1-9F53-48C6C5BF1C84}" presName="linear" presStyleCnt="0">
        <dgm:presLayoutVars>
          <dgm:dir/>
          <dgm:resizeHandles val="exact"/>
        </dgm:presLayoutVars>
      </dgm:prSet>
      <dgm:spPr/>
      <dgm:t>
        <a:bodyPr/>
        <a:lstStyle/>
        <a:p>
          <a:endParaRPr lang="ru-RU"/>
        </a:p>
      </dgm:t>
    </dgm:pt>
    <dgm:pt modelId="{60EC66C7-EF23-4659-9ED1-F40A55DA696F}" type="pres">
      <dgm:prSet presAssocID="{CEFA5B54-41A7-49A7-AF58-BDC45137566E}" presName="comp" presStyleCnt="0"/>
      <dgm:spPr/>
    </dgm:pt>
    <dgm:pt modelId="{0A0D75F8-5B2A-4E4F-889A-096E8F2E0209}" type="pres">
      <dgm:prSet presAssocID="{CEFA5B54-41A7-49A7-AF58-BDC45137566E}" presName="box" presStyleLbl="node1" presStyleIdx="0" presStyleCnt="3"/>
      <dgm:spPr/>
      <dgm:t>
        <a:bodyPr/>
        <a:lstStyle/>
        <a:p>
          <a:endParaRPr lang="ru-RU"/>
        </a:p>
      </dgm:t>
    </dgm:pt>
    <dgm:pt modelId="{17A67572-9035-415F-A959-8359FA81DF58}" type="pres">
      <dgm:prSet presAssocID="{CEFA5B54-41A7-49A7-AF58-BDC45137566E}" presName="img" presStyleLbl="fgImgPlace1" presStyleIdx="0" presStyleCnt="3"/>
      <dgm:spPr>
        <a:blipFill rotWithShape="0">
          <a:blip xmlns:r="http://schemas.openxmlformats.org/officeDocument/2006/relationships" r:embed="rId1" cstate="email">
            <a:extLst>
              <a:ext uri="{28A0092B-C50C-407E-A947-70E740481C1C}">
                <a14:useLocalDpi xmlns:a14="http://schemas.microsoft.com/office/drawing/2010/main" xmlns=""/>
              </a:ext>
            </a:extLst>
          </a:blip>
          <a:stretch>
            <a:fillRect/>
          </a:stretch>
        </a:blipFill>
      </dgm:spPr>
      <dgm:t>
        <a:bodyPr/>
        <a:lstStyle/>
        <a:p>
          <a:endParaRPr lang="ru-RU"/>
        </a:p>
      </dgm:t>
    </dgm:pt>
    <dgm:pt modelId="{B9A1F169-1637-405C-998B-1024770CB6D8}" type="pres">
      <dgm:prSet presAssocID="{CEFA5B54-41A7-49A7-AF58-BDC45137566E}" presName="text" presStyleLbl="node1" presStyleIdx="0" presStyleCnt="3">
        <dgm:presLayoutVars>
          <dgm:bulletEnabled val="1"/>
        </dgm:presLayoutVars>
      </dgm:prSet>
      <dgm:spPr/>
      <dgm:t>
        <a:bodyPr/>
        <a:lstStyle/>
        <a:p>
          <a:endParaRPr lang="ru-RU"/>
        </a:p>
      </dgm:t>
    </dgm:pt>
    <dgm:pt modelId="{5B288DCC-D716-4C50-B371-C935A96898B3}" type="pres">
      <dgm:prSet presAssocID="{A4837484-217C-4B1F-A88D-691AB87BCCBB}" presName="spacer" presStyleCnt="0"/>
      <dgm:spPr/>
    </dgm:pt>
    <dgm:pt modelId="{97835D53-04CB-415A-907A-F114A361EE2D}" type="pres">
      <dgm:prSet presAssocID="{0F543746-AEF0-472A-ADFF-D6AEE7DDA30F}" presName="comp" presStyleCnt="0"/>
      <dgm:spPr/>
    </dgm:pt>
    <dgm:pt modelId="{E3EA3E29-16F5-442B-A95D-D46CA9BD111F}" type="pres">
      <dgm:prSet presAssocID="{0F543746-AEF0-472A-ADFF-D6AEE7DDA30F}" presName="box" presStyleLbl="node1" presStyleIdx="1" presStyleCnt="3"/>
      <dgm:spPr/>
      <dgm:t>
        <a:bodyPr/>
        <a:lstStyle/>
        <a:p>
          <a:endParaRPr lang="ru-RU"/>
        </a:p>
      </dgm:t>
    </dgm:pt>
    <dgm:pt modelId="{3538CB39-3C3E-431C-9E72-27CB069238B7}" type="pres">
      <dgm:prSet presAssocID="{0F543746-AEF0-472A-ADFF-D6AEE7DDA30F}" presName="img" presStyleLbl="fgImgPlace1" presStyleIdx="1" presStyleCnt="3" custScaleX="65313"/>
      <dgm:spPr>
        <a:blipFill rotWithShape="0">
          <a:blip xmlns:r="http://schemas.openxmlformats.org/officeDocument/2006/relationships" r:embed="rId2" cstate="email">
            <a:extLst>
              <a:ext uri="{28A0092B-C50C-407E-A947-70E740481C1C}">
                <a14:useLocalDpi xmlns:a14="http://schemas.microsoft.com/office/drawing/2010/main" xmlns=""/>
              </a:ext>
            </a:extLst>
          </a:blip>
          <a:stretch>
            <a:fillRect/>
          </a:stretch>
        </a:blipFill>
      </dgm:spPr>
      <dgm:t>
        <a:bodyPr/>
        <a:lstStyle/>
        <a:p>
          <a:endParaRPr lang="ru-RU"/>
        </a:p>
      </dgm:t>
    </dgm:pt>
    <dgm:pt modelId="{49F2C704-2BFA-4431-A1FF-242B14ACEDDA}" type="pres">
      <dgm:prSet presAssocID="{0F543746-AEF0-472A-ADFF-D6AEE7DDA30F}" presName="text" presStyleLbl="node1" presStyleIdx="1" presStyleCnt="3">
        <dgm:presLayoutVars>
          <dgm:bulletEnabled val="1"/>
        </dgm:presLayoutVars>
      </dgm:prSet>
      <dgm:spPr/>
      <dgm:t>
        <a:bodyPr/>
        <a:lstStyle/>
        <a:p>
          <a:endParaRPr lang="ru-RU"/>
        </a:p>
      </dgm:t>
    </dgm:pt>
    <dgm:pt modelId="{F83FA5B8-1E75-4DEA-8F4C-072F11E01312}" type="pres">
      <dgm:prSet presAssocID="{E3623BC1-7B26-482C-B3B8-44122CC663A9}" presName="spacer" presStyleCnt="0"/>
      <dgm:spPr/>
    </dgm:pt>
    <dgm:pt modelId="{52F7AC95-2B35-49E9-98D2-99C69446A049}" type="pres">
      <dgm:prSet presAssocID="{DD6FDC9B-D768-4AAA-8AFE-5873B756E263}" presName="comp" presStyleCnt="0"/>
      <dgm:spPr/>
    </dgm:pt>
    <dgm:pt modelId="{B3B0EE34-CF8C-4C9B-9A86-7590CE0AE887}" type="pres">
      <dgm:prSet presAssocID="{DD6FDC9B-D768-4AAA-8AFE-5873B756E263}" presName="box" presStyleLbl="node1" presStyleIdx="2" presStyleCnt="3"/>
      <dgm:spPr/>
      <dgm:t>
        <a:bodyPr/>
        <a:lstStyle/>
        <a:p>
          <a:endParaRPr lang="ru-RU"/>
        </a:p>
      </dgm:t>
    </dgm:pt>
    <dgm:pt modelId="{74520026-68D6-4727-80C7-03EF048E2050}" type="pres">
      <dgm:prSet presAssocID="{DD6FDC9B-D768-4AAA-8AFE-5873B756E263}" presName="img" presStyleLbl="fgImgPlace1" presStyleIdx="2" presStyleCnt="3" custScaleX="65314"/>
      <dgm:spPr>
        <a:blipFill rotWithShape="0">
          <a:blip xmlns:r="http://schemas.openxmlformats.org/officeDocument/2006/relationships" r:embed="rId3" cstate="email">
            <a:extLst>
              <a:ext uri="{28A0092B-C50C-407E-A947-70E740481C1C}">
                <a14:useLocalDpi xmlns:a14="http://schemas.microsoft.com/office/drawing/2010/main" xmlns=""/>
              </a:ext>
            </a:extLst>
          </a:blip>
          <a:stretch>
            <a:fillRect/>
          </a:stretch>
        </a:blipFill>
      </dgm:spPr>
      <dgm:t>
        <a:bodyPr/>
        <a:lstStyle/>
        <a:p>
          <a:endParaRPr lang="ru-RU"/>
        </a:p>
      </dgm:t>
    </dgm:pt>
    <dgm:pt modelId="{B2087122-BE6E-499A-B006-9A77F4C83F98}" type="pres">
      <dgm:prSet presAssocID="{DD6FDC9B-D768-4AAA-8AFE-5873B756E263}" presName="text" presStyleLbl="node1" presStyleIdx="2" presStyleCnt="3">
        <dgm:presLayoutVars>
          <dgm:bulletEnabled val="1"/>
        </dgm:presLayoutVars>
      </dgm:prSet>
      <dgm:spPr/>
      <dgm:t>
        <a:bodyPr/>
        <a:lstStyle/>
        <a:p>
          <a:endParaRPr lang="ru-RU"/>
        </a:p>
      </dgm:t>
    </dgm:pt>
  </dgm:ptLst>
  <dgm:cxnLst>
    <dgm:cxn modelId="{FA6F35BE-D5A7-427D-B9A6-CB75F9063717}" type="presOf" srcId="{CEFA5B54-41A7-49A7-AF58-BDC45137566E}" destId="{0A0D75F8-5B2A-4E4F-889A-096E8F2E0209}" srcOrd="0" destOrd="0" presId="urn:microsoft.com/office/officeart/2005/8/layout/vList4#1"/>
    <dgm:cxn modelId="{72D8C478-FCF3-46EA-88E7-D008D8D2C342}" type="presOf" srcId="{0F543746-AEF0-472A-ADFF-D6AEE7DDA30F}" destId="{E3EA3E29-16F5-442B-A95D-D46CA9BD111F}" srcOrd="0" destOrd="0" presId="urn:microsoft.com/office/officeart/2005/8/layout/vList4#1"/>
    <dgm:cxn modelId="{DF5758CC-6440-4E79-B66F-4CBA80743A4F}" type="presOf" srcId="{DD6FDC9B-D768-4AAA-8AFE-5873B756E263}" destId="{B2087122-BE6E-499A-B006-9A77F4C83F98}" srcOrd="1" destOrd="0" presId="urn:microsoft.com/office/officeart/2005/8/layout/vList4#1"/>
    <dgm:cxn modelId="{57F197E8-9324-441A-A929-40D6EF09C1F5}" type="presOf" srcId="{CEFA5B54-41A7-49A7-AF58-BDC45137566E}" destId="{B9A1F169-1637-405C-998B-1024770CB6D8}" srcOrd="1" destOrd="0" presId="urn:microsoft.com/office/officeart/2005/8/layout/vList4#1"/>
    <dgm:cxn modelId="{9E5D9968-87C6-4E5F-A06D-C28EBB6DC5FA}" type="presOf" srcId="{D1D5F195-BBE0-47F1-9F53-48C6C5BF1C84}" destId="{D99FE809-EF96-4023-96AC-94D68E0AE57D}" srcOrd="0" destOrd="0" presId="urn:microsoft.com/office/officeart/2005/8/layout/vList4#1"/>
    <dgm:cxn modelId="{88772593-3E30-46DF-B6A6-0FC013976F13}" type="presOf" srcId="{0F543746-AEF0-472A-ADFF-D6AEE7DDA30F}" destId="{49F2C704-2BFA-4431-A1FF-242B14ACEDDA}" srcOrd="1" destOrd="0" presId="urn:microsoft.com/office/officeart/2005/8/layout/vList4#1"/>
    <dgm:cxn modelId="{89B67B6A-16DF-4159-AFB5-8F73328FF3FC}" type="presOf" srcId="{DD6FDC9B-D768-4AAA-8AFE-5873B756E263}" destId="{B3B0EE34-CF8C-4C9B-9A86-7590CE0AE887}" srcOrd="0" destOrd="0" presId="urn:microsoft.com/office/officeart/2005/8/layout/vList4#1"/>
    <dgm:cxn modelId="{DD2318C4-851D-40A5-B020-4D8A34D4053E}" srcId="{D1D5F195-BBE0-47F1-9F53-48C6C5BF1C84}" destId="{0F543746-AEF0-472A-ADFF-D6AEE7DDA30F}" srcOrd="1" destOrd="0" parTransId="{3EF15126-B32B-463D-A0E3-CD9DFAD513EC}" sibTransId="{E3623BC1-7B26-482C-B3B8-44122CC663A9}"/>
    <dgm:cxn modelId="{7954D6CF-1AAF-4C66-9606-79E371C0E39B}" srcId="{D1D5F195-BBE0-47F1-9F53-48C6C5BF1C84}" destId="{DD6FDC9B-D768-4AAA-8AFE-5873B756E263}" srcOrd="2" destOrd="0" parTransId="{E2127788-7FBD-48D1-8E01-6C28B0026C31}" sibTransId="{C8E537D1-0FFB-4614-A6F2-CEDD47B06445}"/>
    <dgm:cxn modelId="{949CD563-517C-4395-9DD9-EFEE87AE2AF4}" srcId="{D1D5F195-BBE0-47F1-9F53-48C6C5BF1C84}" destId="{CEFA5B54-41A7-49A7-AF58-BDC45137566E}" srcOrd="0" destOrd="0" parTransId="{6DE6D106-3F9B-4B3B-8F1A-8F472BBCEF83}" sibTransId="{A4837484-217C-4B1F-A88D-691AB87BCCBB}"/>
    <dgm:cxn modelId="{E5764D65-7421-43EB-98B0-77968FC3129C}" type="presParOf" srcId="{D99FE809-EF96-4023-96AC-94D68E0AE57D}" destId="{60EC66C7-EF23-4659-9ED1-F40A55DA696F}" srcOrd="0" destOrd="0" presId="urn:microsoft.com/office/officeart/2005/8/layout/vList4#1"/>
    <dgm:cxn modelId="{4CCC9873-4C38-4F39-9907-5945C714E759}" type="presParOf" srcId="{60EC66C7-EF23-4659-9ED1-F40A55DA696F}" destId="{0A0D75F8-5B2A-4E4F-889A-096E8F2E0209}" srcOrd="0" destOrd="0" presId="urn:microsoft.com/office/officeart/2005/8/layout/vList4#1"/>
    <dgm:cxn modelId="{7FE0FDE8-CCB3-4C92-A70B-386258C48D52}" type="presParOf" srcId="{60EC66C7-EF23-4659-9ED1-F40A55DA696F}" destId="{17A67572-9035-415F-A959-8359FA81DF58}" srcOrd="1" destOrd="0" presId="urn:microsoft.com/office/officeart/2005/8/layout/vList4#1"/>
    <dgm:cxn modelId="{FE9AC288-6FB4-47F2-936D-26D7E0FE77D2}" type="presParOf" srcId="{60EC66C7-EF23-4659-9ED1-F40A55DA696F}" destId="{B9A1F169-1637-405C-998B-1024770CB6D8}" srcOrd="2" destOrd="0" presId="urn:microsoft.com/office/officeart/2005/8/layout/vList4#1"/>
    <dgm:cxn modelId="{51EABB73-7C6C-4AD8-8ECD-4EE9CD19058D}" type="presParOf" srcId="{D99FE809-EF96-4023-96AC-94D68E0AE57D}" destId="{5B288DCC-D716-4C50-B371-C935A96898B3}" srcOrd="1" destOrd="0" presId="urn:microsoft.com/office/officeart/2005/8/layout/vList4#1"/>
    <dgm:cxn modelId="{743AD83F-F174-4B94-953B-05A153DD7990}" type="presParOf" srcId="{D99FE809-EF96-4023-96AC-94D68E0AE57D}" destId="{97835D53-04CB-415A-907A-F114A361EE2D}" srcOrd="2" destOrd="0" presId="urn:microsoft.com/office/officeart/2005/8/layout/vList4#1"/>
    <dgm:cxn modelId="{7F8C32FF-5C49-4996-A2AE-6BEC93BC89FD}" type="presParOf" srcId="{97835D53-04CB-415A-907A-F114A361EE2D}" destId="{E3EA3E29-16F5-442B-A95D-D46CA9BD111F}" srcOrd="0" destOrd="0" presId="urn:microsoft.com/office/officeart/2005/8/layout/vList4#1"/>
    <dgm:cxn modelId="{C9FC8579-1A12-4383-8662-7F7F2F290AF5}" type="presParOf" srcId="{97835D53-04CB-415A-907A-F114A361EE2D}" destId="{3538CB39-3C3E-431C-9E72-27CB069238B7}" srcOrd="1" destOrd="0" presId="urn:microsoft.com/office/officeart/2005/8/layout/vList4#1"/>
    <dgm:cxn modelId="{1804A2AD-0B95-46B6-BD21-048C4D9BC250}" type="presParOf" srcId="{97835D53-04CB-415A-907A-F114A361EE2D}" destId="{49F2C704-2BFA-4431-A1FF-242B14ACEDDA}" srcOrd="2" destOrd="0" presId="urn:microsoft.com/office/officeart/2005/8/layout/vList4#1"/>
    <dgm:cxn modelId="{59E3BA3C-A5D1-4FF6-95C6-53DBF3BDD8C0}" type="presParOf" srcId="{D99FE809-EF96-4023-96AC-94D68E0AE57D}" destId="{F83FA5B8-1E75-4DEA-8F4C-072F11E01312}" srcOrd="3" destOrd="0" presId="urn:microsoft.com/office/officeart/2005/8/layout/vList4#1"/>
    <dgm:cxn modelId="{D000C348-35F3-43A0-BE19-5BFFA2ADC6BE}" type="presParOf" srcId="{D99FE809-EF96-4023-96AC-94D68E0AE57D}" destId="{52F7AC95-2B35-49E9-98D2-99C69446A049}" srcOrd="4" destOrd="0" presId="urn:microsoft.com/office/officeart/2005/8/layout/vList4#1"/>
    <dgm:cxn modelId="{46DF563E-400D-477A-AC79-5C58C265E817}" type="presParOf" srcId="{52F7AC95-2B35-49E9-98D2-99C69446A049}" destId="{B3B0EE34-CF8C-4C9B-9A86-7590CE0AE887}" srcOrd="0" destOrd="0" presId="urn:microsoft.com/office/officeart/2005/8/layout/vList4#1"/>
    <dgm:cxn modelId="{8D17A28D-F7D4-4FB0-816D-F30033A8B5CA}" type="presParOf" srcId="{52F7AC95-2B35-49E9-98D2-99C69446A049}" destId="{74520026-68D6-4727-80C7-03EF048E2050}" srcOrd="1" destOrd="0" presId="urn:microsoft.com/office/officeart/2005/8/layout/vList4#1"/>
    <dgm:cxn modelId="{F97A5DC1-1BB4-4535-9F6C-CF2EBE871DCB}" type="presParOf" srcId="{52F7AC95-2B35-49E9-98D2-99C69446A049}" destId="{B2087122-BE6E-499A-B006-9A77F4C83F98}"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0D75F8-5B2A-4E4F-889A-096E8F2E0209}">
      <dsp:nvSpPr>
        <dsp:cNvPr id="0" name=""/>
        <dsp:cNvSpPr/>
      </dsp:nvSpPr>
      <dsp:spPr>
        <a:xfrm>
          <a:off x="0" y="0"/>
          <a:ext cx="4608512" cy="102247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uk-UA" sz="3000" kern="1200" dirty="0" err="1" smtClean="0">
              <a:solidFill>
                <a:srgbClr val="003300"/>
              </a:solidFill>
              <a:latin typeface="Monotype Corsiva" pitchFamily="66" charset="0"/>
            </a:rPr>
            <a:t>“Родовід</a:t>
          </a:r>
          <a:r>
            <a:rPr lang="uk-UA" sz="3000" kern="1200" dirty="0" smtClean="0">
              <a:solidFill>
                <a:srgbClr val="003300"/>
              </a:solidFill>
              <a:latin typeface="Monotype Corsiva" pitchFamily="66" charset="0"/>
            </a:rPr>
            <a:t> моєї </a:t>
          </a:r>
          <a:r>
            <a:rPr lang="uk-UA" sz="3000" kern="1200" dirty="0" err="1" smtClean="0">
              <a:solidFill>
                <a:srgbClr val="003300"/>
              </a:solidFill>
              <a:latin typeface="Monotype Corsiva" pitchFamily="66" charset="0"/>
            </a:rPr>
            <a:t>сім’ї”</a:t>
          </a:r>
          <a:endParaRPr lang="ru-RU" sz="3000" kern="1200" dirty="0">
            <a:solidFill>
              <a:srgbClr val="003300"/>
            </a:solidFill>
            <a:latin typeface="Monotype Corsiva" pitchFamily="66" charset="0"/>
          </a:endParaRPr>
        </a:p>
      </dsp:txBody>
      <dsp:txXfrm>
        <a:off x="1023949" y="0"/>
        <a:ext cx="3584562" cy="1022472"/>
      </dsp:txXfrm>
    </dsp:sp>
    <dsp:sp modelId="{17A67572-9035-415F-A959-8359FA81DF58}">
      <dsp:nvSpPr>
        <dsp:cNvPr id="0" name=""/>
        <dsp:cNvSpPr/>
      </dsp:nvSpPr>
      <dsp:spPr>
        <a:xfrm>
          <a:off x="102247" y="102247"/>
          <a:ext cx="921702" cy="817978"/>
        </a:xfrm>
        <a:prstGeom prst="roundRect">
          <a:avLst>
            <a:gd name="adj" fmla="val 10000"/>
          </a:avLst>
        </a:prstGeom>
        <a:blipFill rotWithShape="0">
          <a:blip xmlns:r="http://schemas.openxmlformats.org/officeDocument/2006/relationships" r:embed="rId1" cstate="email">
            <a:extLst>
              <a:ext uri="{28A0092B-C50C-407E-A947-70E740481C1C}">
                <a14:useLocalDpi xmlns:a14="http://schemas.microsoft.com/office/drawing/2010/main" xmlns=""/>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EA3E29-16F5-442B-A95D-D46CA9BD111F}">
      <dsp:nvSpPr>
        <dsp:cNvPr id="0" name=""/>
        <dsp:cNvSpPr/>
      </dsp:nvSpPr>
      <dsp:spPr>
        <a:xfrm>
          <a:off x="0" y="1124719"/>
          <a:ext cx="4608512" cy="1022472"/>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uk-UA" sz="3000" kern="1200" dirty="0" err="1" smtClean="0">
              <a:solidFill>
                <a:srgbClr val="003300"/>
              </a:solidFill>
              <a:latin typeface="Monotype Corsiva" pitchFamily="66" charset="0"/>
            </a:rPr>
            <a:t>“Ордени</a:t>
          </a:r>
          <a:r>
            <a:rPr lang="uk-UA" sz="3000" kern="1200" dirty="0" smtClean="0">
              <a:solidFill>
                <a:srgbClr val="003300"/>
              </a:solidFill>
              <a:latin typeface="Monotype Corsiva" pitchFamily="66" charset="0"/>
            </a:rPr>
            <a:t> та медалі моєї </a:t>
          </a:r>
          <a:r>
            <a:rPr lang="uk-UA" sz="3000" kern="1200" dirty="0" err="1" smtClean="0">
              <a:solidFill>
                <a:srgbClr val="003300"/>
              </a:solidFill>
              <a:latin typeface="Monotype Corsiva" pitchFamily="66" charset="0"/>
            </a:rPr>
            <a:t>родини”</a:t>
          </a:r>
          <a:endParaRPr lang="ru-RU" sz="3000" kern="1200" dirty="0" smtClean="0">
            <a:solidFill>
              <a:srgbClr val="003300"/>
            </a:solidFill>
            <a:latin typeface="Monotype Corsiva" pitchFamily="66" charset="0"/>
          </a:endParaRPr>
        </a:p>
      </dsp:txBody>
      <dsp:txXfrm>
        <a:off x="1023949" y="1124719"/>
        <a:ext cx="3584562" cy="1022472"/>
      </dsp:txXfrm>
    </dsp:sp>
    <dsp:sp modelId="{3538CB39-3C3E-431C-9E72-27CB069238B7}">
      <dsp:nvSpPr>
        <dsp:cNvPr id="0" name=""/>
        <dsp:cNvSpPr/>
      </dsp:nvSpPr>
      <dsp:spPr>
        <a:xfrm>
          <a:off x="262102" y="1226967"/>
          <a:ext cx="601991" cy="817978"/>
        </a:xfrm>
        <a:prstGeom prst="roundRect">
          <a:avLst>
            <a:gd name="adj" fmla="val 10000"/>
          </a:avLst>
        </a:prstGeom>
        <a:blipFill rotWithShape="0">
          <a:blip xmlns:r="http://schemas.openxmlformats.org/officeDocument/2006/relationships" r:embed="rId2" cstate="email">
            <a:extLst>
              <a:ext uri="{28A0092B-C50C-407E-A947-70E740481C1C}">
                <a14:useLocalDpi xmlns:a14="http://schemas.microsoft.com/office/drawing/2010/main" xmlns=""/>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B0EE34-CF8C-4C9B-9A86-7590CE0AE887}">
      <dsp:nvSpPr>
        <dsp:cNvPr id="0" name=""/>
        <dsp:cNvSpPr/>
      </dsp:nvSpPr>
      <dsp:spPr>
        <a:xfrm>
          <a:off x="0" y="2249439"/>
          <a:ext cx="4608512" cy="1022472"/>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uk-UA" sz="3000" kern="1200" dirty="0" err="1" smtClean="0">
              <a:solidFill>
                <a:srgbClr val="003300"/>
              </a:solidFill>
              <a:latin typeface="Monotype Corsiva" pitchFamily="66" charset="0"/>
            </a:rPr>
            <a:t>“Герої</a:t>
          </a:r>
          <a:r>
            <a:rPr lang="uk-UA" sz="3000" kern="1200" dirty="0" smtClean="0">
              <a:solidFill>
                <a:srgbClr val="003300"/>
              </a:solidFill>
              <a:latin typeface="Monotype Corsiva" pitchFamily="66" charset="0"/>
            </a:rPr>
            <a:t> живуть серед </a:t>
          </a:r>
          <a:r>
            <a:rPr lang="uk-UA" sz="3000" kern="1200" dirty="0" err="1" smtClean="0">
              <a:solidFill>
                <a:srgbClr val="003300"/>
              </a:solidFill>
              <a:latin typeface="Monotype Corsiva" pitchFamily="66" charset="0"/>
            </a:rPr>
            <a:t>нас”</a:t>
          </a:r>
          <a:endParaRPr lang="ru-RU" sz="3000" kern="1200" dirty="0" smtClean="0">
            <a:solidFill>
              <a:srgbClr val="003300"/>
            </a:solidFill>
            <a:latin typeface="Monotype Corsiva" pitchFamily="66" charset="0"/>
          </a:endParaRPr>
        </a:p>
      </dsp:txBody>
      <dsp:txXfrm>
        <a:off x="1023949" y="2249439"/>
        <a:ext cx="3584562" cy="1022472"/>
      </dsp:txXfrm>
    </dsp:sp>
    <dsp:sp modelId="{74520026-68D6-4727-80C7-03EF048E2050}">
      <dsp:nvSpPr>
        <dsp:cNvPr id="0" name=""/>
        <dsp:cNvSpPr/>
      </dsp:nvSpPr>
      <dsp:spPr>
        <a:xfrm>
          <a:off x="262098" y="2351686"/>
          <a:ext cx="602000" cy="817978"/>
        </a:xfrm>
        <a:prstGeom prst="roundRect">
          <a:avLst>
            <a:gd name="adj" fmla="val 10000"/>
          </a:avLst>
        </a:prstGeom>
        <a:blipFill rotWithShape="0">
          <a:blip xmlns:r="http://schemas.openxmlformats.org/officeDocument/2006/relationships" r:embed="rId3" cstate="email">
            <a:extLst>
              <a:ext uri="{28A0092B-C50C-407E-A947-70E740481C1C}">
                <a14:useLocalDpi xmlns:a14="http://schemas.microsoft.com/office/drawing/2010/main" xmlns=""/>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6F5E23C-C1D2-4D45-9826-2FEE7CE91A9B}" type="datetimeFigureOut">
              <a:rPr lang="ru-RU" smtClean="0"/>
              <a:pPr/>
              <a:t>14.09.2015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A4F5D5-C775-410F-82B5-8ADBBBE6435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6F5E23C-C1D2-4D45-9826-2FEE7CE91A9B}" type="datetimeFigureOut">
              <a:rPr lang="ru-RU" smtClean="0"/>
              <a:pPr/>
              <a:t>14.09.2015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A4F5D5-C775-410F-82B5-8ADBBBE6435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6F5E23C-C1D2-4D45-9826-2FEE7CE91A9B}" type="datetimeFigureOut">
              <a:rPr lang="ru-RU" smtClean="0"/>
              <a:pPr/>
              <a:t>14.09.2015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A4F5D5-C775-410F-82B5-8ADBBBE6435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6F5E23C-C1D2-4D45-9826-2FEE7CE91A9B}" type="datetimeFigureOut">
              <a:rPr lang="ru-RU" smtClean="0"/>
              <a:pPr/>
              <a:t>14.09.2015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A4F5D5-C775-410F-82B5-8ADBBBE6435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6F5E23C-C1D2-4D45-9826-2FEE7CE91A9B}" type="datetimeFigureOut">
              <a:rPr lang="ru-RU" smtClean="0"/>
              <a:pPr/>
              <a:t>14.09.2015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A4F5D5-C775-410F-82B5-8ADBBBE6435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6F5E23C-C1D2-4D45-9826-2FEE7CE91A9B}" type="datetimeFigureOut">
              <a:rPr lang="ru-RU" smtClean="0"/>
              <a:pPr/>
              <a:t>14.09.2015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A4F5D5-C775-410F-82B5-8ADBBBE6435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6F5E23C-C1D2-4D45-9826-2FEE7CE91A9B}" type="datetimeFigureOut">
              <a:rPr lang="ru-RU" smtClean="0"/>
              <a:pPr/>
              <a:t>14.09.2015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1A4F5D5-C775-410F-82B5-8ADBBBE6435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6F5E23C-C1D2-4D45-9826-2FEE7CE91A9B}" type="datetimeFigureOut">
              <a:rPr lang="ru-RU" smtClean="0"/>
              <a:pPr/>
              <a:t>14.09.2015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1A4F5D5-C775-410F-82B5-8ADBBBE6435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6F5E23C-C1D2-4D45-9826-2FEE7CE91A9B}" type="datetimeFigureOut">
              <a:rPr lang="ru-RU" smtClean="0"/>
              <a:pPr/>
              <a:t>14.09.2015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1A4F5D5-C775-410F-82B5-8ADBBBE6435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6F5E23C-C1D2-4D45-9826-2FEE7CE91A9B}" type="datetimeFigureOut">
              <a:rPr lang="ru-RU" smtClean="0"/>
              <a:pPr/>
              <a:t>14.09.2015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A4F5D5-C775-410F-82B5-8ADBBBE6435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6F5E23C-C1D2-4D45-9826-2FEE7CE91A9B}" type="datetimeFigureOut">
              <a:rPr lang="ru-RU" smtClean="0"/>
              <a:pPr/>
              <a:t>14.09.2015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A4F5D5-C775-410F-82B5-8ADBBBE6435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F5E23C-C1D2-4D45-9826-2FEE7CE91A9B}" type="datetimeFigureOut">
              <a:rPr lang="ru-RU" smtClean="0"/>
              <a:pPr/>
              <a:t>14.09.2015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A4F5D5-C775-410F-82B5-8ADBBBE6435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42.jpeg"/><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764705"/>
            <a:ext cx="7772400" cy="504056"/>
          </a:xfrm>
        </p:spPr>
        <p:txBody>
          <a:bodyPr>
            <a:normAutofit fontScale="90000"/>
          </a:bodyPr>
          <a:lstStyle/>
          <a:p>
            <a:r>
              <a:rPr lang="uk-UA" sz="2800" dirty="0" smtClean="0">
                <a:solidFill>
                  <a:srgbClr val="003300"/>
                </a:solidFill>
                <a:latin typeface="Monotype Corsiva" pitchFamily="66" charset="0"/>
              </a:rPr>
              <a:t>Департамент освіти Харківської міської ради</a:t>
            </a:r>
            <a:endParaRPr lang="ru-RU" sz="2800" dirty="0">
              <a:solidFill>
                <a:srgbClr val="003300"/>
              </a:solidFill>
              <a:latin typeface="Monotype Corsiva" pitchFamily="66" charset="0"/>
            </a:endParaRPr>
          </a:p>
        </p:txBody>
      </p:sp>
      <p:sp>
        <p:nvSpPr>
          <p:cNvPr id="3" name="Подзаголовок 2"/>
          <p:cNvSpPr>
            <a:spLocks noGrp="1"/>
          </p:cNvSpPr>
          <p:nvPr>
            <p:ph type="subTitle" idx="1"/>
          </p:nvPr>
        </p:nvSpPr>
        <p:spPr>
          <a:xfrm>
            <a:off x="1331640" y="1628800"/>
            <a:ext cx="6400800" cy="1752600"/>
          </a:xfrm>
        </p:spPr>
        <p:txBody>
          <a:bodyPr>
            <a:normAutofit/>
          </a:bodyPr>
          <a:lstStyle/>
          <a:p>
            <a:pPr>
              <a:spcBef>
                <a:spcPct val="0"/>
              </a:spcBef>
            </a:pPr>
            <a:r>
              <a:rPr lang="uk-UA" sz="4400" b="1" dirty="0" smtClean="0">
                <a:solidFill>
                  <a:srgbClr val="003300"/>
                </a:solidFill>
                <a:latin typeface="Monotype Corsiva" pitchFamily="66" charset="0"/>
                <a:ea typeface="+mj-ea"/>
                <a:cs typeface="+mj-cs"/>
              </a:rPr>
              <a:t>МІСЬКИЙ КОНКУРС “МІЙ РОДОВІД”</a:t>
            </a:r>
            <a:endParaRPr lang="ru-RU" sz="4400" b="1" dirty="0">
              <a:solidFill>
                <a:srgbClr val="003300"/>
              </a:solidFill>
              <a:latin typeface="Monotype Corsiva" pitchFamily="66" charset="0"/>
              <a:ea typeface="+mj-ea"/>
              <a:cs typeface="+mj-cs"/>
            </a:endParaRPr>
          </a:p>
        </p:txBody>
      </p:sp>
      <p:pic>
        <p:nvPicPr>
          <p:cNvPr id="1026" name="Picture 2" descr="C:\Documents and Settings\Настя\Рабочий стол\1068_d8da.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2315749" y="3140968"/>
            <a:ext cx="4416491" cy="331236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827584" y="764704"/>
            <a:ext cx="3587750" cy="1506538"/>
          </a:xfrm>
        </p:spPr>
        <p:txBody>
          <a:bodyPr/>
          <a:lstStyle/>
          <a:p>
            <a:pPr eaLnBrk="1" hangingPunct="1">
              <a:defRPr/>
            </a:pPr>
            <a:r>
              <a:rPr lang="uk-UA" sz="2400" i="1" dirty="0" smtClean="0">
                <a:effectLst>
                  <a:outerShdw blurRad="38100" dist="38100" dir="2700000" algn="tl">
                    <a:srgbClr val="C0C0C0"/>
                  </a:outerShdw>
                </a:effectLst>
                <a:latin typeface="Georgia" pitchFamily="18" charset="0"/>
              </a:rPr>
              <a:t>Ці нагороди даються за особисту мужність та відвагу в боях</a:t>
            </a:r>
            <a:endParaRPr lang="ru-RU" sz="2400" i="1" dirty="0" smtClean="0">
              <a:effectLst>
                <a:outerShdw blurRad="38100" dist="38100" dir="2700000" algn="tl">
                  <a:srgbClr val="C0C0C0"/>
                </a:outerShdw>
              </a:effectLst>
              <a:latin typeface="Georgia" pitchFamily="18" charset="0"/>
            </a:endParaRPr>
          </a:p>
        </p:txBody>
      </p:sp>
      <p:sp>
        <p:nvSpPr>
          <p:cNvPr id="5123" name="AutoShape 9" descr="Картинки по запросу орден красного знамен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5124" name="AutoShape 11" descr="Картинки по запросу орден красного знамен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5125" name="AutoShape 13" descr="Картинки по запросу орден красного знамен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pic>
        <p:nvPicPr>
          <p:cNvPr id="5126" name="Picture 24" descr="&amp;Ncy;&amp;acy;&amp;gcy;&amp;rcy;&amp;acy;&amp;dcy;&amp;ycy; &amp;Lcy;.&amp;Icy;. &amp;Bcy;&amp;rcy;&amp;iecy;&amp;zhcy;&amp;ncy;&amp;iecy;&amp;vcy;&amp;acy;. &amp;Mcy;&amp;icy;&amp;fcy;&amp;ycy; &amp;icy; &amp;pcy;&amp;rcy;&amp;acy;&amp;vcy;&amp;dcy;&amp;acy;. &amp;Ncy;&amp;acy;&amp;gcy;&amp;rcy;&amp;acy;&amp;dcy;&amp;ycy;, &amp;ocy;&amp;rcy;&amp;dcy;&amp;iecy;&amp;ncy;&amp;acy;, &amp;mcy;&amp;iecy;&amp;dcy;&amp;acy;&amp;lcy;&amp;icy;, &amp;Kcy;&amp;Pcy;&amp;Scy;&amp;Scy;."/>
          <p:cNvPicPr>
            <a:picLocks noChangeAspect="1" noChangeArrowheads="1"/>
          </p:cNvPicPr>
          <p:nvPr/>
        </p:nvPicPr>
        <p:blipFill>
          <a:blip r:embed="rId2" cstate="print"/>
          <a:srcRect/>
          <a:stretch>
            <a:fillRect/>
          </a:stretch>
        </p:blipFill>
        <p:spPr bwMode="auto">
          <a:xfrm>
            <a:off x="1115616" y="2348880"/>
            <a:ext cx="2778125" cy="3205163"/>
          </a:xfrm>
          <a:prstGeom prst="rect">
            <a:avLst/>
          </a:prstGeom>
          <a:noFill/>
          <a:ln w="9525">
            <a:noFill/>
            <a:miter lim="800000"/>
            <a:headEnd/>
            <a:tailEnd/>
          </a:ln>
        </p:spPr>
      </p:pic>
      <p:sp>
        <p:nvSpPr>
          <p:cNvPr id="5157" name="Rectangle 37"/>
          <p:cNvSpPr>
            <a:spLocks noChangeArrowheads="1"/>
          </p:cNvSpPr>
          <p:nvPr/>
        </p:nvSpPr>
        <p:spPr bwMode="auto">
          <a:xfrm>
            <a:off x="4355976" y="2852936"/>
            <a:ext cx="4314825" cy="1190625"/>
          </a:xfrm>
          <a:prstGeom prst="rect">
            <a:avLst/>
          </a:prstGeom>
          <a:noFill/>
          <a:ln w="9525">
            <a:noFill/>
            <a:miter lim="800000"/>
            <a:headEnd/>
            <a:tailEnd/>
          </a:ln>
          <a:effectLst/>
        </p:spPr>
        <p:txBody>
          <a:bodyPr anchor="ctr">
            <a:spAutoFit/>
          </a:bodyPr>
          <a:lstStyle/>
          <a:p>
            <a:pPr algn="ctr">
              <a:defRPr/>
            </a:pPr>
            <a:r>
              <a:rPr lang="uk-UA" i="1" dirty="0">
                <a:effectLst>
                  <a:outerShdw blurRad="38100" dist="38100" dir="2700000" algn="tl">
                    <a:srgbClr val="C0C0C0"/>
                  </a:outerShdw>
                </a:effectLst>
                <a:latin typeface="Georgia" pitchFamily="18" charset="0"/>
              </a:rPr>
              <a:t>Медаль твоя зароблена почесно,</a:t>
            </a:r>
          </a:p>
          <a:p>
            <a:pPr algn="ctr">
              <a:defRPr/>
            </a:pPr>
            <a:r>
              <a:rPr lang="uk-UA" i="1" dirty="0">
                <a:effectLst>
                  <a:outerShdw blurRad="38100" dist="38100" dir="2700000" algn="tl">
                    <a:srgbClr val="C0C0C0"/>
                  </a:outerShdw>
                </a:effectLst>
                <a:latin typeface="Georgia" pitchFamily="18" charset="0"/>
              </a:rPr>
              <a:t>Ми </a:t>
            </a:r>
            <a:r>
              <a:rPr lang="uk-UA" i="1" dirty="0" err="1">
                <a:effectLst>
                  <a:outerShdw blurRad="38100" dist="38100" dir="2700000" algn="tl">
                    <a:srgbClr val="C0C0C0"/>
                  </a:outerShdw>
                </a:effectLst>
                <a:latin typeface="Georgia" pitchFamily="18" charset="0"/>
              </a:rPr>
              <a:t>бережем</a:t>
            </a:r>
            <a:r>
              <a:rPr lang="uk-UA" i="1" dirty="0">
                <a:effectLst>
                  <a:outerShdw blurRad="38100" dist="38100" dir="2700000" algn="tl">
                    <a:srgbClr val="C0C0C0"/>
                  </a:outerShdw>
                </a:effectLst>
                <a:latin typeface="Georgia" pitchFamily="18" charset="0"/>
              </a:rPr>
              <a:t> її із року в рік.</a:t>
            </a:r>
          </a:p>
          <a:p>
            <a:pPr algn="ctr">
              <a:defRPr/>
            </a:pPr>
            <a:r>
              <a:rPr lang="uk-UA" i="1" dirty="0">
                <a:effectLst>
                  <a:outerShdw blurRad="38100" dist="38100" dir="2700000" algn="tl">
                    <a:srgbClr val="C0C0C0"/>
                  </a:outerShdw>
                </a:effectLst>
                <a:latin typeface="Georgia" pitchFamily="18" charset="0"/>
              </a:rPr>
              <a:t>Це символ мужності, відваги, честі,</a:t>
            </a:r>
          </a:p>
          <a:p>
            <a:pPr algn="ctr">
              <a:defRPr/>
            </a:pPr>
            <a:r>
              <a:rPr lang="uk-UA" i="1" dirty="0">
                <a:effectLst>
                  <a:outerShdw blurRad="38100" dist="38100" dir="2700000" algn="tl">
                    <a:srgbClr val="C0C0C0"/>
                  </a:outerShdw>
                </a:effectLst>
                <a:latin typeface="Georgia" pitchFamily="18" charset="0"/>
              </a:rPr>
              <a:t>Це пам'ять, що залишилась навік.</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5" name="Rectangle 13"/>
          <p:cNvSpPr>
            <a:spLocks noChangeArrowheads="1"/>
          </p:cNvSpPr>
          <p:nvPr/>
        </p:nvSpPr>
        <p:spPr bwMode="auto">
          <a:xfrm>
            <a:off x="899591" y="491997"/>
            <a:ext cx="3816425" cy="2554545"/>
          </a:xfrm>
          <a:prstGeom prst="rect">
            <a:avLst/>
          </a:prstGeom>
          <a:noFill/>
          <a:ln w="9525">
            <a:noFill/>
            <a:miter lim="800000"/>
            <a:headEnd/>
            <a:tailEnd/>
          </a:ln>
          <a:effectLst/>
        </p:spPr>
        <p:txBody>
          <a:bodyPr wrap="square" anchor="ctr">
            <a:spAutoFit/>
          </a:bodyPr>
          <a:lstStyle/>
          <a:p>
            <a:pPr algn="ctr" eaLnBrk="1" hangingPunct="1">
              <a:defRPr/>
            </a:pPr>
            <a:r>
              <a:rPr lang="uk-UA" sz="1600" i="1" dirty="0">
                <a:effectLst>
                  <a:outerShdw blurRad="38100" dist="38100" dir="2700000" algn="tl">
                    <a:srgbClr val="C0C0C0"/>
                  </a:outerShdw>
                </a:effectLst>
                <a:latin typeface="Georgia" pitchFamily="18" charset="0"/>
              </a:rPr>
              <a:t>Офіційним наказом </a:t>
            </a:r>
            <a:endParaRPr lang="uk-UA" sz="1600" i="1" dirty="0" smtClean="0">
              <a:effectLst>
                <a:outerShdw blurRad="38100" dist="38100" dir="2700000" algn="tl">
                  <a:srgbClr val="C0C0C0"/>
                </a:outerShdw>
              </a:effectLst>
              <a:latin typeface="Georgia" pitchFamily="18" charset="0"/>
            </a:endParaRPr>
          </a:p>
          <a:p>
            <a:pPr algn="ctr" eaLnBrk="1" hangingPunct="1">
              <a:defRPr/>
            </a:pPr>
            <a:r>
              <a:rPr lang="uk-UA" sz="1600" i="1" dirty="0" smtClean="0">
                <a:effectLst>
                  <a:outerShdw blurRad="38100" dist="38100" dir="2700000" algn="tl">
                    <a:srgbClr val="C0C0C0"/>
                  </a:outerShdw>
                </a:effectLst>
                <a:latin typeface="Georgia" pitchFamily="18" charset="0"/>
              </a:rPr>
              <a:t>від </a:t>
            </a:r>
            <a:r>
              <a:rPr lang="uk-UA" sz="1600" i="1" dirty="0">
                <a:effectLst>
                  <a:outerShdw blurRad="38100" dist="38100" dir="2700000" algn="tl">
                    <a:srgbClr val="C0C0C0"/>
                  </a:outerShdw>
                </a:effectLst>
                <a:latin typeface="Georgia" pitchFamily="18" charset="0"/>
              </a:rPr>
              <a:t>5 квітня </a:t>
            </a:r>
            <a:r>
              <a:rPr lang="uk-UA" sz="1600" i="1" dirty="0" smtClean="0">
                <a:effectLst>
                  <a:outerShdw blurRad="38100" dist="38100" dir="2700000" algn="tl">
                    <a:srgbClr val="C0C0C0"/>
                  </a:outerShdw>
                </a:effectLst>
                <a:latin typeface="Georgia" pitchFamily="18" charset="0"/>
              </a:rPr>
              <a:t>1943 </a:t>
            </a:r>
            <a:r>
              <a:rPr lang="uk-UA" sz="1600" i="1" dirty="0">
                <a:effectLst>
                  <a:outerShdw blurRad="38100" dist="38100" dir="2700000" algn="tl">
                    <a:srgbClr val="C0C0C0"/>
                  </a:outerShdw>
                </a:effectLst>
                <a:latin typeface="Georgia" pitchFamily="18" charset="0"/>
              </a:rPr>
              <a:t>року Президії Верховної Ради </a:t>
            </a:r>
            <a:r>
              <a:rPr lang="uk-UA" sz="1600" i="1" dirty="0" smtClean="0">
                <a:effectLst>
                  <a:outerShdw blurRad="38100" dist="38100" dir="2700000" algn="tl">
                    <a:srgbClr val="C0C0C0"/>
                  </a:outerShdw>
                </a:effectLst>
                <a:latin typeface="Georgia" pitchFamily="18" charset="0"/>
              </a:rPr>
              <a:t>СРСР </a:t>
            </a:r>
            <a:r>
              <a:rPr lang="uk-UA" sz="1600" i="1" dirty="0">
                <a:effectLst>
                  <a:outerShdw blurRad="38100" dist="38100" dir="2700000" algn="tl">
                    <a:srgbClr val="C0C0C0"/>
                  </a:outerShdw>
                </a:effectLst>
                <a:latin typeface="Georgia" pitchFamily="18" charset="0"/>
              </a:rPr>
              <a:t>лейтенант Гладкий Георгій Іванович нагороджений орденом Червоного Прапора за зразкове виконання бойових завдань командування </a:t>
            </a:r>
            <a:r>
              <a:rPr lang="uk-UA" sz="1600" i="1" dirty="0" smtClean="0">
                <a:effectLst>
                  <a:outerShdw blurRad="38100" dist="38100" dir="2700000" algn="tl">
                    <a:srgbClr val="C0C0C0"/>
                  </a:outerShdw>
                </a:effectLst>
                <a:latin typeface="Georgia" pitchFamily="18" charset="0"/>
              </a:rPr>
              <a:t>                       на </a:t>
            </a:r>
            <a:r>
              <a:rPr lang="uk-UA" sz="1600" i="1" dirty="0">
                <a:effectLst>
                  <a:outerShdw blurRad="38100" dist="38100" dir="2700000" algn="tl">
                    <a:srgbClr val="C0C0C0"/>
                  </a:outerShdw>
                </a:effectLst>
                <a:latin typeface="Georgia" pitchFamily="18" charset="0"/>
              </a:rPr>
              <a:t>фронті боротьби </a:t>
            </a:r>
            <a:r>
              <a:rPr lang="uk-UA" sz="1600" i="1" dirty="0" smtClean="0">
                <a:effectLst>
                  <a:outerShdw blurRad="38100" dist="38100" dir="2700000" algn="tl">
                    <a:srgbClr val="C0C0C0"/>
                  </a:outerShdw>
                </a:effectLst>
                <a:latin typeface="Georgia" pitchFamily="18" charset="0"/>
              </a:rPr>
              <a:t>з </a:t>
            </a:r>
            <a:r>
              <a:rPr lang="uk-UA" sz="1600" i="1" dirty="0">
                <a:effectLst>
                  <a:outerShdw blurRad="38100" dist="38100" dir="2700000" algn="tl">
                    <a:srgbClr val="C0C0C0"/>
                  </a:outerShdw>
                </a:effectLst>
                <a:latin typeface="Georgia" pitchFamily="18" charset="0"/>
              </a:rPr>
              <a:t>німецькими загарбниками </a:t>
            </a:r>
            <a:r>
              <a:rPr lang="uk-UA" sz="1600" i="1" dirty="0" smtClean="0">
                <a:effectLst>
                  <a:outerShdw blurRad="38100" dist="38100" dir="2700000" algn="tl">
                    <a:srgbClr val="C0C0C0"/>
                  </a:outerShdw>
                </a:effectLst>
                <a:latin typeface="Georgia" pitchFamily="18" charset="0"/>
              </a:rPr>
              <a:t>і </a:t>
            </a:r>
            <a:r>
              <a:rPr lang="uk-UA" sz="1600" i="1" dirty="0">
                <a:effectLst>
                  <a:outerShdw blurRad="38100" dist="38100" dir="2700000" algn="tl">
                    <a:srgbClr val="C0C0C0"/>
                  </a:outerShdw>
                </a:effectLst>
                <a:latin typeface="Georgia" pitchFamily="18" charset="0"/>
              </a:rPr>
              <a:t>виявлені при цьому доблесть </a:t>
            </a:r>
            <a:r>
              <a:rPr lang="uk-UA" sz="1600" i="1" dirty="0" smtClean="0">
                <a:effectLst>
                  <a:outerShdw blurRad="38100" dist="38100" dir="2700000" algn="tl">
                    <a:srgbClr val="C0C0C0"/>
                  </a:outerShdw>
                </a:effectLst>
                <a:latin typeface="Georgia" pitchFamily="18" charset="0"/>
              </a:rPr>
              <a:t>і </a:t>
            </a:r>
            <a:r>
              <a:rPr lang="uk-UA" sz="1600" i="1" dirty="0">
                <a:effectLst>
                  <a:outerShdw blurRad="38100" dist="38100" dir="2700000" algn="tl">
                    <a:srgbClr val="C0C0C0"/>
                  </a:outerShdw>
                </a:effectLst>
                <a:latin typeface="Georgia" pitchFamily="18" charset="0"/>
              </a:rPr>
              <a:t>мужність</a:t>
            </a:r>
            <a:r>
              <a:rPr lang="ru-RU" sz="1600" dirty="0">
                <a:latin typeface="Georgia" pitchFamily="18" charset="0"/>
              </a:rPr>
              <a:t> </a:t>
            </a:r>
          </a:p>
        </p:txBody>
      </p:sp>
      <p:pic>
        <p:nvPicPr>
          <p:cNvPr id="6147" name="Рисунок 5" descr="C:\Users\пользователь\Desktop\Для рефератов\Харьков_ордени та медалы\18-03-2015_17-41-57\filterimage1.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004048" y="1124744"/>
            <a:ext cx="3271838" cy="4068762"/>
          </a:xfrm>
          <a:prstGeom prst="rect">
            <a:avLst/>
          </a:prstGeom>
          <a:noFill/>
          <a:ln w="9525">
            <a:noFill/>
            <a:miter lim="800000"/>
            <a:headEnd/>
            <a:tailEnd/>
          </a:ln>
        </p:spPr>
      </p:pic>
      <p:pic>
        <p:nvPicPr>
          <p:cNvPr id="6148" name="Рисунок 1" descr="C:\Users\пользователь\Desktop\Для рефератов\Харьков_ордени та медалы\18-03-2015_17-41-57\filterimage2.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677988" y="3081338"/>
            <a:ext cx="2619375" cy="3424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716016" y="3573016"/>
            <a:ext cx="3522128" cy="2088232"/>
          </a:xfrm>
          <a:prstGeom prst="round2DiagRect">
            <a:avLst/>
          </a:prstGeom>
          <a:noFill/>
          <a:ln w="9525">
            <a:noFill/>
            <a:miter lim="800000"/>
            <a:headEnd/>
            <a:tailEnd/>
          </a:ln>
        </p:spPr>
      </p:pic>
      <p:pic>
        <p:nvPicPr>
          <p:cNvPr id="7171" name="Picture 4"/>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39552" y="764704"/>
            <a:ext cx="3888432" cy="2062609"/>
          </a:xfrm>
          <a:prstGeom prst="round2DiagRect">
            <a:avLst/>
          </a:prstGeom>
          <a:noFill/>
          <a:ln w="9525">
            <a:noFill/>
            <a:miter lim="800000"/>
            <a:headEnd/>
            <a:tailEnd/>
          </a:ln>
        </p:spPr>
      </p:pic>
      <p:pic>
        <p:nvPicPr>
          <p:cNvPr id="7172" name="Picture 7"/>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716016" y="836712"/>
            <a:ext cx="3582307" cy="2016224"/>
          </a:xfrm>
          <a:prstGeom prst="round2DiagRect">
            <a:avLst/>
          </a:prstGeom>
          <a:noFill/>
          <a:ln w="9525">
            <a:noFill/>
            <a:miter lim="800000"/>
            <a:headEnd/>
            <a:tailEnd/>
          </a:ln>
        </p:spPr>
      </p:pic>
      <p:pic>
        <p:nvPicPr>
          <p:cNvPr id="7173" name="Picture 8"/>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755576" y="3573017"/>
            <a:ext cx="3742184" cy="2104978"/>
          </a:xfrm>
          <a:prstGeom prst="round2DiagRect">
            <a:avLst/>
          </a:prstGeom>
          <a:noFill/>
          <a:ln w="9525">
            <a:noFill/>
            <a:miter lim="800000"/>
            <a:headEnd/>
            <a:tailEnd/>
          </a:ln>
        </p:spPr>
      </p:pic>
      <p:sp>
        <p:nvSpPr>
          <p:cNvPr id="8201" name="Rectangle 9"/>
          <p:cNvSpPr>
            <a:spLocks noChangeArrowheads="1"/>
          </p:cNvSpPr>
          <p:nvPr/>
        </p:nvSpPr>
        <p:spPr bwMode="auto">
          <a:xfrm>
            <a:off x="1700213" y="5540375"/>
            <a:ext cx="4516437" cy="457200"/>
          </a:xfrm>
          <a:prstGeom prst="rect">
            <a:avLst/>
          </a:prstGeom>
          <a:noFill/>
          <a:ln w="9525">
            <a:noFill/>
            <a:miter lim="800000"/>
            <a:headEnd/>
            <a:tailEnd/>
          </a:ln>
          <a:effectLst/>
        </p:spPr>
        <p:txBody>
          <a:bodyPr anchor="ctr">
            <a:spAutoFit/>
          </a:bodyPr>
          <a:lstStyle/>
          <a:p>
            <a:pPr algn="ctr">
              <a:defRPr/>
            </a:pPr>
            <a:endParaRPr lang="ru-RU" sz="2400" b="1" i="1">
              <a:effectLst>
                <a:outerShdw blurRad="38100" dist="38100" dir="2700000" algn="tl">
                  <a:srgbClr val="C0C0C0"/>
                </a:outerShdw>
              </a:effectLst>
            </a:endParaRPr>
          </a:p>
        </p:txBody>
      </p:sp>
      <p:sp>
        <p:nvSpPr>
          <p:cNvPr id="8203" name="Rectangle 11"/>
          <p:cNvSpPr>
            <a:spLocks noChangeArrowheads="1"/>
          </p:cNvSpPr>
          <p:nvPr/>
        </p:nvSpPr>
        <p:spPr bwMode="auto">
          <a:xfrm>
            <a:off x="1187624" y="3060953"/>
            <a:ext cx="6840760" cy="369332"/>
          </a:xfrm>
          <a:prstGeom prst="rect">
            <a:avLst/>
          </a:prstGeom>
          <a:noFill/>
          <a:ln w="9525">
            <a:noFill/>
            <a:miter lim="800000"/>
            <a:headEnd/>
            <a:tailEnd/>
          </a:ln>
          <a:effectLst/>
        </p:spPr>
        <p:txBody>
          <a:bodyPr wrap="square" anchor="ctr">
            <a:spAutoFit/>
          </a:bodyPr>
          <a:lstStyle/>
          <a:p>
            <a:pPr algn="ctr" eaLnBrk="1" hangingPunct="1">
              <a:defRPr/>
            </a:pPr>
            <a:r>
              <a:rPr lang="uk-UA" i="1" dirty="0">
                <a:effectLst>
                  <a:outerShdw blurRad="38100" dist="38100" dir="2700000" algn="tl">
                    <a:srgbClr val="C0C0C0"/>
                  </a:outerShdw>
                </a:effectLst>
                <a:latin typeface="Georgia" pitchFamily="18" charset="0"/>
              </a:rPr>
              <a:t>Гладкий Георгій Іванович </a:t>
            </a:r>
            <a:r>
              <a:rPr lang="uk-UA" i="1" dirty="0" smtClean="0">
                <a:effectLst>
                  <a:outerShdw blurRad="38100" dist="38100" dir="2700000" algn="tl">
                    <a:srgbClr val="C0C0C0"/>
                  </a:outerShdw>
                </a:effectLst>
                <a:latin typeface="Georgia" pitchFamily="18" charset="0"/>
              </a:rPr>
              <a:t>із </a:t>
            </a:r>
            <a:r>
              <a:rPr lang="uk-UA" i="1" dirty="0">
                <a:effectLst>
                  <a:outerShdw blurRad="38100" dist="38100" dir="2700000" algn="tl">
                    <a:srgbClr val="C0C0C0"/>
                  </a:outerShdw>
                </a:effectLst>
                <a:latin typeface="Georgia" pitchFamily="18" charset="0"/>
              </a:rPr>
              <a:t>сім'єю </a:t>
            </a:r>
            <a:r>
              <a:rPr lang="uk-UA" i="1" dirty="0" smtClean="0">
                <a:effectLst>
                  <a:outerShdw blurRad="38100" dist="38100" dir="2700000" algn="tl">
                    <a:srgbClr val="C0C0C0"/>
                  </a:outerShdw>
                </a:effectLst>
                <a:latin typeface="Georgia" pitchFamily="18" charset="0"/>
              </a:rPr>
              <a:t>в </a:t>
            </a:r>
            <a:r>
              <a:rPr lang="uk-UA" i="1" dirty="0">
                <a:effectLst>
                  <a:outerShdw blurRad="38100" dist="38100" dir="2700000" algn="tl">
                    <a:srgbClr val="C0C0C0"/>
                  </a:outerShdw>
                </a:effectLst>
                <a:latin typeface="Georgia" pitchFamily="18" charset="0"/>
              </a:rPr>
              <a:t>післявоєнні роки</a:t>
            </a:r>
            <a:r>
              <a:rPr lang="uk-UA" dirty="0">
                <a:latin typeface="Georgia" pitchFamily="18"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E:\zaslugi.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7020272" y="3356992"/>
            <a:ext cx="1412227" cy="2107307"/>
          </a:xfrm>
          <a:prstGeom prst="rect">
            <a:avLst/>
          </a:prstGeom>
          <a:ln>
            <a:noFill/>
          </a:ln>
          <a:effectLst>
            <a:softEdge rad="112500"/>
          </a:effectLst>
        </p:spPr>
      </p:pic>
      <p:sp>
        <p:nvSpPr>
          <p:cNvPr id="2" name="Заголовок 1"/>
          <p:cNvSpPr>
            <a:spLocks noGrp="1"/>
          </p:cNvSpPr>
          <p:nvPr>
            <p:ph type="ctrTitle"/>
          </p:nvPr>
        </p:nvSpPr>
        <p:spPr>
          <a:xfrm>
            <a:off x="827584" y="764704"/>
            <a:ext cx="7772400" cy="504056"/>
          </a:xfrm>
        </p:spPr>
        <p:txBody>
          <a:bodyPr>
            <a:normAutofit fontScale="90000"/>
          </a:bodyPr>
          <a:lstStyle/>
          <a:p>
            <a:r>
              <a:rPr lang="uk-UA" sz="2800" dirty="0" smtClean="0">
                <a:solidFill>
                  <a:srgbClr val="003300"/>
                </a:solidFill>
                <a:latin typeface="Monotype Corsiva" pitchFamily="66" charset="0"/>
              </a:rPr>
              <a:t>Департамент освіти Харківської міської ради</a:t>
            </a:r>
            <a:endParaRPr lang="ru-RU" sz="2800" dirty="0">
              <a:solidFill>
                <a:srgbClr val="003300"/>
              </a:solidFill>
              <a:latin typeface="Monotype Corsiva" pitchFamily="66" charset="0"/>
            </a:endParaRPr>
          </a:p>
        </p:txBody>
      </p:sp>
      <p:sp>
        <p:nvSpPr>
          <p:cNvPr id="6" name="Подзаголовок 2"/>
          <p:cNvSpPr txBox="1">
            <a:spLocks/>
          </p:cNvSpPr>
          <p:nvPr/>
        </p:nvSpPr>
        <p:spPr>
          <a:xfrm>
            <a:off x="1331640" y="1124744"/>
            <a:ext cx="6400800" cy="50405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0"/>
              </a:spcBef>
              <a:spcAft>
                <a:spcPts val="0"/>
              </a:spcAft>
              <a:buClrTx/>
              <a:buSzTx/>
              <a:buFont typeface="Arial" pitchFamily="34" charset="0"/>
              <a:buNone/>
              <a:tabLst/>
              <a:defRPr/>
            </a:pPr>
            <a:r>
              <a:rPr kumimoji="0" lang="uk-UA" sz="2400" b="1" i="0" u="none" strike="noStrike" kern="1200" cap="none" spc="0" normalizeH="0" baseline="0" noProof="0" smtClean="0">
                <a:ln>
                  <a:noFill/>
                </a:ln>
                <a:solidFill>
                  <a:srgbClr val="003300"/>
                </a:solidFill>
                <a:effectLst/>
                <a:uLnTx/>
                <a:uFillTx/>
                <a:latin typeface="Monotype Corsiva" pitchFamily="66" charset="0"/>
                <a:ea typeface="+mj-ea"/>
                <a:cs typeface="+mj-cs"/>
              </a:rPr>
              <a:t>Міський конкурс “Мій родовід”</a:t>
            </a:r>
            <a:endParaRPr kumimoji="0" lang="ru-RU" sz="2400" b="1" i="0" u="none" strike="noStrike" kern="1200" cap="none" spc="0" normalizeH="0" baseline="0" noProof="0" dirty="0">
              <a:ln>
                <a:noFill/>
              </a:ln>
              <a:solidFill>
                <a:srgbClr val="003300"/>
              </a:solidFill>
              <a:effectLst/>
              <a:uLnTx/>
              <a:uFillTx/>
              <a:latin typeface="Monotype Corsiva" pitchFamily="66" charset="0"/>
              <a:ea typeface="+mj-ea"/>
              <a:cs typeface="+mj-cs"/>
            </a:endParaRPr>
          </a:p>
        </p:txBody>
      </p:sp>
      <p:sp>
        <p:nvSpPr>
          <p:cNvPr id="5" name="Подзаголовок 2"/>
          <p:cNvSpPr>
            <a:spLocks noGrp="1"/>
          </p:cNvSpPr>
          <p:nvPr>
            <p:ph type="subTitle" idx="1"/>
          </p:nvPr>
        </p:nvSpPr>
        <p:spPr>
          <a:xfrm>
            <a:off x="1259632" y="2420888"/>
            <a:ext cx="6400800" cy="1752600"/>
          </a:xfrm>
        </p:spPr>
        <p:txBody>
          <a:bodyPr>
            <a:normAutofit fontScale="92500" lnSpcReduction="20000"/>
          </a:bodyPr>
          <a:lstStyle/>
          <a:p>
            <a:pPr>
              <a:spcBef>
                <a:spcPct val="0"/>
              </a:spcBef>
            </a:pPr>
            <a:r>
              <a:rPr lang="uk-UA" sz="4400" b="1" dirty="0" smtClean="0">
                <a:solidFill>
                  <a:srgbClr val="003300"/>
                </a:solidFill>
                <a:latin typeface="Monotype Corsiva" pitchFamily="66" charset="0"/>
                <a:ea typeface="+mj-ea"/>
                <a:cs typeface="+mj-cs"/>
              </a:rPr>
              <a:t>НОМІНАЦІЯ </a:t>
            </a:r>
          </a:p>
          <a:p>
            <a:pPr>
              <a:spcBef>
                <a:spcPct val="0"/>
              </a:spcBef>
            </a:pPr>
            <a:r>
              <a:rPr lang="uk-UA" sz="4400" b="1" dirty="0" smtClean="0">
                <a:solidFill>
                  <a:srgbClr val="003300"/>
                </a:solidFill>
                <a:latin typeface="Monotype Corsiva" pitchFamily="66" charset="0"/>
                <a:ea typeface="+mj-ea"/>
                <a:cs typeface="+mj-cs"/>
              </a:rPr>
              <a:t>“ОРДЕНИ</a:t>
            </a:r>
            <a:r>
              <a:rPr lang="en-US" sz="4400" b="1" dirty="0" smtClean="0">
                <a:solidFill>
                  <a:srgbClr val="003300"/>
                </a:solidFill>
                <a:latin typeface="Monotype Corsiva" pitchFamily="66" charset="0"/>
                <a:ea typeface="+mj-ea"/>
                <a:cs typeface="+mj-cs"/>
              </a:rPr>
              <a:t> </a:t>
            </a:r>
            <a:r>
              <a:rPr lang="uk-UA" sz="4400" b="1" dirty="0" smtClean="0">
                <a:solidFill>
                  <a:srgbClr val="003300"/>
                </a:solidFill>
                <a:latin typeface="Monotype Corsiva" pitchFamily="66" charset="0"/>
                <a:ea typeface="+mj-ea"/>
                <a:cs typeface="+mj-cs"/>
              </a:rPr>
              <a:t> ТА </a:t>
            </a:r>
            <a:r>
              <a:rPr lang="en-US" sz="4400" b="1" dirty="0" smtClean="0">
                <a:solidFill>
                  <a:srgbClr val="003300"/>
                </a:solidFill>
                <a:latin typeface="Monotype Corsiva" pitchFamily="66" charset="0"/>
                <a:ea typeface="+mj-ea"/>
                <a:cs typeface="+mj-cs"/>
              </a:rPr>
              <a:t> </a:t>
            </a:r>
            <a:r>
              <a:rPr lang="uk-UA" sz="4400" b="1" dirty="0" smtClean="0">
                <a:solidFill>
                  <a:srgbClr val="003300"/>
                </a:solidFill>
                <a:latin typeface="Monotype Corsiva" pitchFamily="66" charset="0"/>
                <a:ea typeface="+mj-ea"/>
                <a:cs typeface="+mj-cs"/>
              </a:rPr>
              <a:t>МЕДАЛІ  МОЄЇ </a:t>
            </a:r>
            <a:r>
              <a:rPr lang="en-US" sz="4400" b="1" dirty="0" smtClean="0">
                <a:solidFill>
                  <a:srgbClr val="003300"/>
                </a:solidFill>
                <a:latin typeface="Monotype Corsiva" pitchFamily="66" charset="0"/>
                <a:ea typeface="+mj-ea"/>
                <a:cs typeface="+mj-cs"/>
              </a:rPr>
              <a:t> </a:t>
            </a:r>
            <a:r>
              <a:rPr lang="uk-UA" sz="4400" b="1" dirty="0" smtClean="0">
                <a:solidFill>
                  <a:srgbClr val="003300"/>
                </a:solidFill>
                <a:latin typeface="Monotype Corsiva" pitchFamily="66" charset="0"/>
                <a:ea typeface="+mj-ea"/>
                <a:cs typeface="+mj-cs"/>
              </a:rPr>
              <a:t>РОДИНИ”</a:t>
            </a:r>
            <a:endParaRPr lang="ru-RU" sz="4400" b="1" dirty="0">
              <a:solidFill>
                <a:srgbClr val="003300"/>
              </a:solidFill>
              <a:latin typeface="Monotype Corsiva" pitchFamily="66" charset="0"/>
              <a:ea typeface="+mj-ea"/>
              <a:cs typeface="+mj-cs"/>
            </a:endParaRPr>
          </a:p>
        </p:txBody>
      </p:sp>
      <p:pic>
        <p:nvPicPr>
          <p:cNvPr id="15361" name="Picture 1" descr="E:\original-f54370bc44ed24ffd7e888d6a6b0f4b0.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131840" y="4149080"/>
            <a:ext cx="2684643" cy="2013846"/>
          </a:xfrm>
          <a:prstGeom prst="rect">
            <a:avLst/>
          </a:prstGeom>
          <a:ln>
            <a:noFill/>
          </a:ln>
          <a:effectLst>
            <a:softEdge rad="112500"/>
          </a:effectLst>
        </p:spPr>
      </p:pic>
      <p:pic>
        <p:nvPicPr>
          <p:cNvPr id="15362" name="Picture 2" descr="E:\hmel.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67544" y="3284984"/>
            <a:ext cx="1499227" cy="223703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764705"/>
            <a:ext cx="7772400" cy="504056"/>
          </a:xfrm>
        </p:spPr>
        <p:txBody>
          <a:bodyPr>
            <a:normAutofit fontScale="90000"/>
          </a:bodyPr>
          <a:lstStyle/>
          <a:p>
            <a:r>
              <a:rPr lang="uk-UA" sz="2800" dirty="0" smtClean="0">
                <a:solidFill>
                  <a:srgbClr val="003300"/>
                </a:solidFill>
                <a:latin typeface="Monotype Corsiva" pitchFamily="66" charset="0"/>
              </a:rPr>
              <a:t>Департамент освіти Харківської міської ради</a:t>
            </a:r>
            <a:endParaRPr lang="ru-RU" sz="2800" dirty="0">
              <a:solidFill>
                <a:srgbClr val="003300"/>
              </a:solidFill>
              <a:latin typeface="Monotype Corsiva" pitchFamily="66" charset="0"/>
            </a:endParaRPr>
          </a:p>
        </p:txBody>
      </p:sp>
      <p:sp>
        <p:nvSpPr>
          <p:cNvPr id="6" name="Подзаголовок 2"/>
          <p:cNvSpPr txBox="1">
            <a:spLocks/>
          </p:cNvSpPr>
          <p:nvPr/>
        </p:nvSpPr>
        <p:spPr>
          <a:xfrm>
            <a:off x="1331640" y="1124744"/>
            <a:ext cx="6400800" cy="50405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0"/>
              </a:spcBef>
              <a:spcAft>
                <a:spcPts val="0"/>
              </a:spcAft>
              <a:buClrTx/>
              <a:buSzTx/>
              <a:buFont typeface="Arial" pitchFamily="34" charset="0"/>
              <a:buNone/>
              <a:tabLst/>
              <a:defRPr/>
            </a:pPr>
            <a:r>
              <a:rPr kumimoji="0" lang="uk-UA" sz="2400" b="1" i="0" u="none" strike="noStrike" kern="1200" cap="none" spc="0" normalizeH="0" baseline="0" noProof="0" smtClean="0">
                <a:ln>
                  <a:noFill/>
                </a:ln>
                <a:solidFill>
                  <a:srgbClr val="003300"/>
                </a:solidFill>
                <a:effectLst/>
                <a:uLnTx/>
                <a:uFillTx/>
                <a:latin typeface="Monotype Corsiva" pitchFamily="66" charset="0"/>
                <a:ea typeface="+mj-ea"/>
                <a:cs typeface="+mj-cs"/>
              </a:rPr>
              <a:t>Міський конкурс “Мій родовід”</a:t>
            </a:r>
            <a:endParaRPr kumimoji="0" lang="ru-RU" sz="2400" b="1" i="0" u="none" strike="noStrike" kern="1200" cap="none" spc="0" normalizeH="0" baseline="0" noProof="0" dirty="0">
              <a:ln>
                <a:noFill/>
              </a:ln>
              <a:solidFill>
                <a:srgbClr val="003300"/>
              </a:solidFill>
              <a:effectLst/>
              <a:uLnTx/>
              <a:uFillTx/>
              <a:latin typeface="Monotype Corsiva" pitchFamily="66" charset="0"/>
              <a:ea typeface="+mj-ea"/>
              <a:cs typeface="+mj-cs"/>
            </a:endParaRPr>
          </a:p>
        </p:txBody>
      </p:sp>
      <p:sp>
        <p:nvSpPr>
          <p:cNvPr id="5" name="Подзаголовок 2"/>
          <p:cNvSpPr>
            <a:spLocks noGrp="1"/>
          </p:cNvSpPr>
          <p:nvPr>
            <p:ph type="subTitle" idx="1"/>
          </p:nvPr>
        </p:nvSpPr>
        <p:spPr>
          <a:xfrm>
            <a:off x="1187624" y="2924944"/>
            <a:ext cx="6832848" cy="1752600"/>
          </a:xfrm>
        </p:spPr>
        <p:txBody>
          <a:bodyPr>
            <a:normAutofit fontScale="25000" lnSpcReduction="20000"/>
          </a:bodyPr>
          <a:lstStyle/>
          <a:p>
            <a:pPr algn="just"/>
            <a:r>
              <a:rPr lang="uk-UA" sz="8000" dirty="0" smtClean="0">
                <a:solidFill>
                  <a:srgbClr val="003300"/>
                </a:solidFill>
                <a:latin typeface="Monotype Corsiva" pitchFamily="66" charset="0"/>
              </a:rPr>
              <a:t>«Коли я був зовсім маленьким, то думав, що медалі та ордени – це прикраси для парадної форми чи святкового вбрання. Але тепер, коли мені 14 років, я знаю, що значать ці нагороди, розумію, якою ціною – </a:t>
            </a:r>
            <a:r>
              <a:rPr lang="uk-UA" sz="8000" dirty="0" err="1" smtClean="0">
                <a:solidFill>
                  <a:srgbClr val="003300"/>
                </a:solidFill>
                <a:latin typeface="Monotype Corsiva" pitchFamily="66" charset="0"/>
              </a:rPr>
              <a:t>ціною</a:t>
            </a:r>
            <a:r>
              <a:rPr lang="uk-UA" sz="8000" dirty="0" smtClean="0">
                <a:solidFill>
                  <a:srgbClr val="003300"/>
                </a:solidFill>
                <a:latin typeface="Monotype Corsiva" pitchFamily="66" charset="0"/>
              </a:rPr>
              <a:t> подвигу, мужності, власного життя – платив мій прадід за ордени та медалі, що прикрашають його військовий кітель </a:t>
            </a:r>
          </a:p>
          <a:p>
            <a:pPr algn="r"/>
            <a:r>
              <a:rPr lang="uk-UA" sz="7200" dirty="0" err="1" smtClean="0">
                <a:solidFill>
                  <a:srgbClr val="003300"/>
                </a:solidFill>
                <a:latin typeface="Monotype Corsiva" pitchFamily="66" charset="0"/>
              </a:rPr>
              <a:t>Бєлан</a:t>
            </a:r>
            <a:r>
              <a:rPr lang="uk-UA" sz="7200" dirty="0" smtClean="0">
                <a:solidFill>
                  <a:srgbClr val="003300"/>
                </a:solidFill>
                <a:latin typeface="Monotype Corsiva" pitchFamily="66" charset="0"/>
              </a:rPr>
              <a:t> Микита, учень 8 класу ХЗОШ № 31 Московського району</a:t>
            </a:r>
          </a:p>
          <a:p>
            <a:pPr algn="just"/>
            <a:endParaRPr lang="uk-UA" sz="8000" dirty="0" smtClean="0">
              <a:solidFill>
                <a:srgbClr val="003300"/>
              </a:solidFill>
              <a:latin typeface="Monotype Corsiva" pitchFamily="66" charset="0"/>
            </a:endParaRPr>
          </a:p>
          <a:p>
            <a:pPr algn="just"/>
            <a:r>
              <a:rPr lang="uk-UA" sz="8000" dirty="0" smtClean="0">
                <a:solidFill>
                  <a:srgbClr val="003300"/>
                </a:solidFill>
                <a:latin typeface="Monotype Corsiva" pitchFamily="66" charset="0"/>
              </a:rPr>
              <a:t>«Я ховаю сльози від діда, думаю про те, що сьогодні війна знов постукала в оселі українців, знов вкладає в руки найкращих синів нашого народу автомати, а в очі матерів і дівчат – скорботу... Але я вірю: нас ніщо не зломить, тому що в Україні живе сильний духом народ, який завжди буде боротися за свою Батьківщину, мир, свободу і любов</a:t>
            </a:r>
            <a:r>
              <a:rPr lang="ru-RU" sz="8000" dirty="0" smtClean="0">
                <a:solidFill>
                  <a:srgbClr val="003300"/>
                </a:solidFill>
                <a:latin typeface="Monotype Corsiva" pitchFamily="66" charset="0"/>
              </a:rPr>
              <a:t>»</a:t>
            </a:r>
            <a:r>
              <a:rPr lang="uk-UA" sz="8000" dirty="0" smtClean="0">
                <a:solidFill>
                  <a:srgbClr val="003300"/>
                </a:solidFill>
                <a:latin typeface="Monotype Corsiva" pitchFamily="66" charset="0"/>
              </a:rPr>
              <a:t>.  </a:t>
            </a:r>
          </a:p>
          <a:p>
            <a:pPr algn="just"/>
            <a:endParaRPr lang="ru-RU" sz="7200" dirty="0" smtClean="0">
              <a:solidFill>
                <a:srgbClr val="003300"/>
              </a:solidFill>
              <a:latin typeface="Monotype Corsiva" pitchFamily="66" charset="0"/>
            </a:endParaRPr>
          </a:p>
          <a:p>
            <a:pPr>
              <a:spcBef>
                <a:spcPct val="0"/>
              </a:spcBef>
            </a:pPr>
            <a:endParaRPr lang="ru-RU" sz="4400" b="1" dirty="0">
              <a:solidFill>
                <a:srgbClr val="003300"/>
              </a:solidFill>
              <a:latin typeface="Monotype Corsiva" pitchFamily="66" charset="0"/>
              <a:ea typeface="+mj-ea"/>
              <a:cs typeface="+mj-cs"/>
            </a:endParaRPr>
          </a:p>
        </p:txBody>
      </p:sp>
      <p:sp>
        <p:nvSpPr>
          <p:cNvPr id="14337" name="Rectangle 1"/>
          <p:cNvSpPr>
            <a:spLocks noChangeArrowheads="1"/>
          </p:cNvSpPr>
          <p:nvPr/>
        </p:nvSpPr>
        <p:spPr bwMode="auto">
          <a:xfrm>
            <a:off x="1187624" y="1628800"/>
            <a:ext cx="6984776"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l" defTabSz="914400" rtl="0" eaLnBrk="1" fontAlgn="base" latinLnBrk="0" hangingPunct="1">
              <a:lnSpc>
                <a:spcPct val="100000"/>
              </a:lnSpc>
              <a:spcBef>
                <a:spcPct val="0"/>
              </a:spcBef>
              <a:spcAft>
                <a:spcPct val="0"/>
              </a:spcAft>
              <a:buClrTx/>
              <a:buSzTx/>
              <a:buFontTx/>
              <a:buNone/>
              <a:tabLst>
                <a:tab pos="1238250" algn="l"/>
              </a:tabLst>
            </a:pPr>
            <a:r>
              <a:rPr lang="uk-UA" sz="2000" dirty="0" smtClean="0">
                <a:solidFill>
                  <a:srgbClr val="003300"/>
                </a:solidFill>
                <a:latin typeface="Monotype Corsiva" pitchFamily="66" charset="0"/>
              </a:rPr>
              <a:t>Доки б’ються серця – пам’ятайте, </a:t>
            </a:r>
            <a:endParaRPr lang="ru-RU" sz="2000" dirty="0" smtClean="0">
              <a:solidFill>
                <a:srgbClr val="003300"/>
              </a:solidFill>
              <a:latin typeface="Monotype Corsiva" pitchFamily="66" charset="0"/>
            </a:endParaRPr>
          </a:p>
          <a:p>
            <a:pPr marL="0" marR="0" lvl="0" algn="l" defTabSz="914400" rtl="0" eaLnBrk="0" fontAlgn="base" latinLnBrk="0" hangingPunct="0">
              <a:lnSpc>
                <a:spcPct val="100000"/>
              </a:lnSpc>
              <a:spcBef>
                <a:spcPct val="0"/>
              </a:spcBef>
              <a:spcAft>
                <a:spcPct val="0"/>
              </a:spcAft>
              <a:buClrTx/>
              <a:buSzTx/>
              <a:buFontTx/>
              <a:buNone/>
              <a:tabLst>
                <a:tab pos="1238250" algn="l"/>
              </a:tabLst>
            </a:pPr>
            <a:r>
              <a:rPr lang="uk-UA" sz="2000" dirty="0" smtClean="0">
                <a:solidFill>
                  <a:srgbClr val="003300"/>
                </a:solidFill>
                <a:latin typeface="Monotype Corsiva" pitchFamily="66" charset="0"/>
              </a:rPr>
              <a:t>Якою ціною завойовано щастя... </a:t>
            </a:r>
          </a:p>
          <a:p>
            <a:pPr marL="0" marR="0" lvl="0" indent="450850" algn="r" defTabSz="914400" rtl="0" eaLnBrk="0" fontAlgn="base" latinLnBrk="0" hangingPunct="0">
              <a:lnSpc>
                <a:spcPct val="100000"/>
              </a:lnSpc>
              <a:spcBef>
                <a:spcPct val="0"/>
              </a:spcBef>
              <a:spcAft>
                <a:spcPct val="0"/>
              </a:spcAft>
              <a:buClrTx/>
              <a:buSzTx/>
              <a:buFontTx/>
              <a:buNone/>
              <a:tabLst>
                <a:tab pos="1238250" algn="l"/>
              </a:tabLst>
            </a:pPr>
            <a:r>
              <a:rPr lang="uk-UA" dirty="0" smtClean="0">
                <a:solidFill>
                  <a:srgbClr val="003300"/>
                </a:solidFill>
                <a:latin typeface="Monotype Corsiva" pitchFamily="66" charset="0"/>
              </a:rPr>
              <a:t>Панасенко Юлія, учениця ХЗОШ № 72 Фрунзенського району</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764705"/>
            <a:ext cx="7772400" cy="504056"/>
          </a:xfrm>
        </p:spPr>
        <p:txBody>
          <a:bodyPr>
            <a:normAutofit fontScale="90000"/>
          </a:bodyPr>
          <a:lstStyle/>
          <a:p>
            <a:r>
              <a:rPr lang="uk-UA" sz="2800" dirty="0" smtClean="0">
                <a:solidFill>
                  <a:srgbClr val="003300"/>
                </a:solidFill>
                <a:latin typeface="Monotype Corsiva" pitchFamily="66" charset="0"/>
              </a:rPr>
              <a:t>Департамент освіти Харківської міської ради</a:t>
            </a:r>
            <a:endParaRPr lang="ru-RU" sz="2800" dirty="0">
              <a:solidFill>
                <a:srgbClr val="003300"/>
              </a:solidFill>
              <a:latin typeface="Monotype Corsiva" pitchFamily="66" charset="0"/>
            </a:endParaRPr>
          </a:p>
        </p:txBody>
      </p:sp>
      <p:sp>
        <p:nvSpPr>
          <p:cNvPr id="6" name="Подзаголовок 2"/>
          <p:cNvSpPr txBox="1">
            <a:spLocks/>
          </p:cNvSpPr>
          <p:nvPr/>
        </p:nvSpPr>
        <p:spPr>
          <a:xfrm>
            <a:off x="1331640" y="1124744"/>
            <a:ext cx="6400800" cy="50405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0"/>
              </a:spcBef>
              <a:spcAft>
                <a:spcPts val="0"/>
              </a:spcAft>
              <a:buClrTx/>
              <a:buSzTx/>
              <a:buFont typeface="Arial" pitchFamily="34" charset="0"/>
              <a:buNone/>
              <a:tabLst/>
              <a:defRPr/>
            </a:pPr>
            <a:r>
              <a:rPr kumimoji="0" lang="uk-UA" sz="2400" b="1" i="0" u="none" strike="noStrike" kern="1200" cap="none" spc="0" normalizeH="0" baseline="0" noProof="0" smtClean="0">
                <a:ln>
                  <a:noFill/>
                </a:ln>
                <a:solidFill>
                  <a:srgbClr val="003300"/>
                </a:solidFill>
                <a:effectLst/>
                <a:uLnTx/>
                <a:uFillTx/>
                <a:latin typeface="Monotype Corsiva" pitchFamily="66" charset="0"/>
                <a:ea typeface="+mj-ea"/>
                <a:cs typeface="+mj-cs"/>
              </a:rPr>
              <a:t>Міський конкурс “Мій родовід”</a:t>
            </a:r>
            <a:endParaRPr kumimoji="0" lang="ru-RU" sz="2400" b="1" i="0" u="none" strike="noStrike" kern="1200" cap="none" spc="0" normalizeH="0" baseline="0" noProof="0" dirty="0">
              <a:ln>
                <a:noFill/>
              </a:ln>
              <a:solidFill>
                <a:srgbClr val="003300"/>
              </a:solidFill>
              <a:effectLst/>
              <a:uLnTx/>
              <a:uFillTx/>
              <a:latin typeface="Monotype Corsiva" pitchFamily="66" charset="0"/>
              <a:ea typeface="+mj-ea"/>
              <a:cs typeface="+mj-cs"/>
            </a:endParaRPr>
          </a:p>
        </p:txBody>
      </p:sp>
      <p:sp>
        <p:nvSpPr>
          <p:cNvPr id="5" name="TextBox 4"/>
          <p:cNvSpPr txBox="1"/>
          <p:nvPr/>
        </p:nvSpPr>
        <p:spPr>
          <a:xfrm>
            <a:off x="1187624" y="1988840"/>
            <a:ext cx="2016224" cy="1277273"/>
          </a:xfrm>
          <a:prstGeom prst="rect">
            <a:avLst/>
          </a:prstGeom>
          <a:noFill/>
        </p:spPr>
        <p:txBody>
          <a:bodyPr wrap="square" rtlCol="0">
            <a:spAutoFit/>
          </a:bodyPr>
          <a:lstStyle/>
          <a:p>
            <a:pPr algn="ctr">
              <a:lnSpc>
                <a:spcPct val="150000"/>
              </a:lnSpc>
            </a:pPr>
            <a:r>
              <a:rPr lang="uk-UA" sz="2000" i="1" dirty="0" smtClean="0">
                <a:solidFill>
                  <a:srgbClr val="003300"/>
                </a:solidFill>
                <a:latin typeface="Monotype Corsiva" pitchFamily="66" charset="0"/>
              </a:rPr>
              <a:t>Північний полюс</a:t>
            </a:r>
          </a:p>
          <a:p>
            <a:pPr algn="ctr"/>
            <a:endParaRPr lang="uk-UA" sz="2200" i="1" dirty="0" smtClean="0">
              <a:solidFill>
                <a:srgbClr val="003300"/>
              </a:solidFill>
              <a:latin typeface="Monotype Corsiva" pitchFamily="66" charset="0"/>
            </a:endParaRPr>
          </a:p>
          <a:p>
            <a:pPr algn="ctr"/>
            <a:endParaRPr lang="ru-RU" sz="2200" i="1" dirty="0">
              <a:solidFill>
                <a:srgbClr val="003300"/>
              </a:solidFill>
              <a:latin typeface="Monotype Corsiva" pitchFamily="66" charset="0"/>
            </a:endParaRPr>
          </a:p>
        </p:txBody>
      </p:sp>
      <p:pic>
        <p:nvPicPr>
          <p:cNvPr id="13313" name="Picture 1" descr="E:\gaublys-discovery.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3059832" y="2348880"/>
            <a:ext cx="3073524" cy="3073524"/>
          </a:xfrm>
          <a:prstGeom prst="rect">
            <a:avLst/>
          </a:prstGeom>
          <a:noFill/>
        </p:spPr>
      </p:pic>
      <p:sp>
        <p:nvSpPr>
          <p:cNvPr id="10" name="TextBox 9"/>
          <p:cNvSpPr txBox="1"/>
          <p:nvPr/>
        </p:nvSpPr>
        <p:spPr>
          <a:xfrm>
            <a:off x="3491880" y="1772816"/>
            <a:ext cx="1149049" cy="515526"/>
          </a:xfrm>
          <a:prstGeom prst="rect">
            <a:avLst/>
          </a:prstGeom>
          <a:noFill/>
        </p:spPr>
        <p:txBody>
          <a:bodyPr wrap="square" rtlCol="0">
            <a:spAutoFit/>
          </a:bodyPr>
          <a:lstStyle/>
          <a:p>
            <a:pPr algn="ctr">
              <a:lnSpc>
                <a:spcPct val="150000"/>
              </a:lnSpc>
            </a:pPr>
            <a:r>
              <a:rPr lang="uk-UA" sz="2000" i="1" dirty="0" smtClean="0">
                <a:solidFill>
                  <a:srgbClr val="003300"/>
                </a:solidFill>
                <a:latin typeface="Monotype Corsiva" pitchFamily="66" charset="0"/>
              </a:rPr>
              <a:t>Україна</a:t>
            </a:r>
            <a:endParaRPr lang="ru-RU" sz="2000" i="1" dirty="0" smtClean="0">
              <a:solidFill>
                <a:srgbClr val="003300"/>
              </a:solidFill>
              <a:latin typeface="Monotype Corsiva" pitchFamily="66" charset="0"/>
            </a:endParaRPr>
          </a:p>
        </p:txBody>
      </p:sp>
      <p:sp>
        <p:nvSpPr>
          <p:cNvPr id="11" name="TextBox 10"/>
          <p:cNvSpPr txBox="1"/>
          <p:nvPr/>
        </p:nvSpPr>
        <p:spPr>
          <a:xfrm>
            <a:off x="539552" y="2708920"/>
            <a:ext cx="1149049" cy="557845"/>
          </a:xfrm>
          <a:prstGeom prst="rect">
            <a:avLst/>
          </a:prstGeom>
          <a:noFill/>
        </p:spPr>
        <p:txBody>
          <a:bodyPr wrap="square" rtlCol="0">
            <a:spAutoFit/>
          </a:bodyPr>
          <a:lstStyle/>
          <a:p>
            <a:pPr algn="ctr">
              <a:lnSpc>
                <a:spcPct val="150000"/>
              </a:lnSpc>
            </a:pPr>
            <a:r>
              <a:rPr lang="uk-UA" sz="2200" i="1" dirty="0" smtClean="0">
                <a:solidFill>
                  <a:srgbClr val="003300"/>
                </a:solidFill>
                <a:latin typeface="Monotype Corsiva" pitchFamily="66" charset="0"/>
              </a:rPr>
              <a:t>Польща</a:t>
            </a:r>
            <a:endParaRPr lang="ru-RU" sz="2200" i="1" dirty="0" smtClean="0">
              <a:solidFill>
                <a:srgbClr val="003300"/>
              </a:solidFill>
              <a:latin typeface="Monotype Corsiva" pitchFamily="66" charset="0"/>
            </a:endParaRPr>
          </a:p>
        </p:txBody>
      </p:sp>
      <p:sp>
        <p:nvSpPr>
          <p:cNvPr id="12" name="TextBox 11"/>
          <p:cNvSpPr txBox="1"/>
          <p:nvPr/>
        </p:nvSpPr>
        <p:spPr>
          <a:xfrm>
            <a:off x="1115616" y="5229200"/>
            <a:ext cx="1149049" cy="600164"/>
          </a:xfrm>
          <a:prstGeom prst="rect">
            <a:avLst/>
          </a:prstGeom>
          <a:noFill/>
        </p:spPr>
        <p:txBody>
          <a:bodyPr wrap="square" rtlCol="0">
            <a:spAutoFit/>
          </a:bodyPr>
          <a:lstStyle/>
          <a:p>
            <a:pPr algn="ctr">
              <a:lnSpc>
                <a:spcPct val="150000"/>
              </a:lnSpc>
            </a:pPr>
            <a:r>
              <a:rPr lang="uk-UA" sz="2200" i="1" dirty="0" smtClean="0">
                <a:solidFill>
                  <a:srgbClr val="003300"/>
                </a:solidFill>
                <a:latin typeface="Monotype Corsiva" pitchFamily="66" charset="0"/>
              </a:rPr>
              <a:t>Росія</a:t>
            </a:r>
            <a:endParaRPr lang="ru-RU" sz="2200" i="1" dirty="0" smtClean="0">
              <a:solidFill>
                <a:srgbClr val="003300"/>
              </a:solidFill>
              <a:latin typeface="Monotype Corsiva" pitchFamily="66" charset="0"/>
            </a:endParaRPr>
          </a:p>
        </p:txBody>
      </p:sp>
      <p:sp>
        <p:nvSpPr>
          <p:cNvPr id="13" name="TextBox 12"/>
          <p:cNvSpPr txBox="1"/>
          <p:nvPr/>
        </p:nvSpPr>
        <p:spPr>
          <a:xfrm>
            <a:off x="611560" y="4077072"/>
            <a:ext cx="1149049" cy="557845"/>
          </a:xfrm>
          <a:prstGeom prst="rect">
            <a:avLst/>
          </a:prstGeom>
          <a:noFill/>
        </p:spPr>
        <p:txBody>
          <a:bodyPr wrap="square" rtlCol="0">
            <a:spAutoFit/>
          </a:bodyPr>
          <a:lstStyle/>
          <a:p>
            <a:pPr algn="ctr">
              <a:lnSpc>
                <a:spcPct val="150000"/>
              </a:lnSpc>
            </a:pPr>
            <a:r>
              <a:rPr lang="uk-UA" sz="2200" i="1" dirty="0" smtClean="0">
                <a:solidFill>
                  <a:srgbClr val="003300"/>
                </a:solidFill>
                <a:latin typeface="Monotype Corsiva" pitchFamily="66" charset="0"/>
              </a:rPr>
              <a:t>Чехія</a:t>
            </a:r>
            <a:endParaRPr lang="ru-RU" sz="2200" i="1" dirty="0" smtClean="0">
              <a:solidFill>
                <a:srgbClr val="003300"/>
              </a:solidFill>
              <a:latin typeface="Monotype Corsiva" pitchFamily="66" charset="0"/>
            </a:endParaRPr>
          </a:p>
        </p:txBody>
      </p:sp>
      <p:sp>
        <p:nvSpPr>
          <p:cNvPr id="14" name="TextBox 13"/>
          <p:cNvSpPr txBox="1"/>
          <p:nvPr/>
        </p:nvSpPr>
        <p:spPr>
          <a:xfrm>
            <a:off x="2771800" y="5517232"/>
            <a:ext cx="1149049" cy="557845"/>
          </a:xfrm>
          <a:prstGeom prst="rect">
            <a:avLst/>
          </a:prstGeom>
          <a:noFill/>
        </p:spPr>
        <p:txBody>
          <a:bodyPr wrap="square" rtlCol="0">
            <a:spAutoFit/>
          </a:bodyPr>
          <a:lstStyle/>
          <a:p>
            <a:pPr algn="ctr">
              <a:lnSpc>
                <a:spcPct val="150000"/>
              </a:lnSpc>
            </a:pPr>
            <a:r>
              <a:rPr lang="uk-UA" sz="2200" i="1" dirty="0" smtClean="0">
                <a:solidFill>
                  <a:srgbClr val="003300"/>
                </a:solidFill>
                <a:latin typeface="Monotype Corsiva" pitchFamily="66" charset="0"/>
              </a:rPr>
              <a:t>В’єтнам</a:t>
            </a:r>
          </a:p>
        </p:txBody>
      </p:sp>
      <p:sp>
        <p:nvSpPr>
          <p:cNvPr id="15" name="Прямоугольник 14"/>
          <p:cNvSpPr/>
          <p:nvPr/>
        </p:nvSpPr>
        <p:spPr>
          <a:xfrm>
            <a:off x="4520704" y="5517232"/>
            <a:ext cx="1197765" cy="515526"/>
          </a:xfrm>
          <a:prstGeom prst="rect">
            <a:avLst/>
          </a:prstGeom>
        </p:spPr>
        <p:txBody>
          <a:bodyPr wrap="none">
            <a:spAutoFit/>
          </a:bodyPr>
          <a:lstStyle/>
          <a:p>
            <a:pPr algn="ctr">
              <a:lnSpc>
                <a:spcPct val="150000"/>
              </a:lnSpc>
            </a:pPr>
            <a:r>
              <a:rPr lang="uk-UA" sz="2000" i="1" dirty="0" smtClean="0">
                <a:solidFill>
                  <a:srgbClr val="003300"/>
                </a:solidFill>
                <a:latin typeface="Monotype Corsiva" pitchFamily="66" charset="0"/>
              </a:rPr>
              <a:t>Фінляндія</a:t>
            </a:r>
          </a:p>
        </p:txBody>
      </p:sp>
      <p:sp>
        <p:nvSpPr>
          <p:cNvPr id="17" name="Прямоугольник 16"/>
          <p:cNvSpPr/>
          <p:nvPr/>
        </p:nvSpPr>
        <p:spPr>
          <a:xfrm>
            <a:off x="2070829" y="4437112"/>
            <a:ext cx="1255473" cy="515526"/>
          </a:xfrm>
          <a:prstGeom prst="rect">
            <a:avLst/>
          </a:prstGeom>
        </p:spPr>
        <p:txBody>
          <a:bodyPr wrap="none">
            <a:spAutoFit/>
          </a:bodyPr>
          <a:lstStyle/>
          <a:p>
            <a:pPr algn="ctr">
              <a:lnSpc>
                <a:spcPct val="150000"/>
              </a:lnSpc>
            </a:pPr>
            <a:r>
              <a:rPr lang="uk-UA" sz="2000" i="1" dirty="0" smtClean="0">
                <a:solidFill>
                  <a:srgbClr val="003300"/>
                </a:solidFill>
                <a:latin typeface="Monotype Corsiva" pitchFamily="66" charset="0"/>
              </a:rPr>
              <a:t>Югославія </a:t>
            </a:r>
          </a:p>
        </p:txBody>
      </p:sp>
      <p:sp>
        <p:nvSpPr>
          <p:cNvPr id="18" name="Прямоугольник 17"/>
          <p:cNvSpPr/>
          <p:nvPr/>
        </p:nvSpPr>
        <p:spPr>
          <a:xfrm>
            <a:off x="5436096" y="1916832"/>
            <a:ext cx="990977" cy="400110"/>
          </a:xfrm>
          <a:prstGeom prst="rect">
            <a:avLst/>
          </a:prstGeom>
        </p:spPr>
        <p:txBody>
          <a:bodyPr wrap="none">
            <a:spAutoFit/>
          </a:bodyPr>
          <a:lstStyle/>
          <a:p>
            <a:r>
              <a:rPr lang="uk-UA" sz="2000" i="1" dirty="0" smtClean="0">
                <a:solidFill>
                  <a:srgbClr val="003300"/>
                </a:solidFill>
                <a:latin typeface="Monotype Corsiva" pitchFamily="66" charset="0"/>
              </a:rPr>
              <a:t>Естонія</a:t>
            </a:r>
            <a:endParaRPr lang="ru-RU" sz="2000" dirty="0"/>
          </a:p>
        </p:txBody>
      </p:sp>
      <p:sp>
        <p:nvSpPr>
          <p:cNvPr id="20" name="Прямоугольник 19"/>
          <p:cNvSpPr/>
          <p:nvPr/>
        </p:nvSpPr>
        <p:spPr>
          <a:xfrm>
            <a:off x="7046594" y="2060848"/>
            <a:ext cx="1080745" cy="553998"/>
          </a:xfrm>
          <a:prstGeom prst="rect">
            <a:avLst/>
          </a:prstGeom>
        </p:spPr>
        <p:txBody>
          <a:bodyPr wrap="none">
            <a:spAutoFit/>
          </a:bodyPr>
          <a:lstStyle/>
          <a:p>
            <a:pPr algn="ctr">
              <a:lnSpc>
                <a:spcPct val="150000"/>
              </a:lnSpc>
            </a:pPr>
            <a:r>
              <a:rPr lang="uk-UA" sz="2000" i="1" dirty="0" smtClean="0">
                <a:solidFill>
                  <a:srgbClr val="003300"/>
                </a:solidFill>
                <a:latin typeface="Monotype Corsiva" pitchFamily="66" charset="0"/>
              </a:rPr>
              <a:t>Франція </a:t>
            </a:r>
          </a:p>
        </p:txBody>
      </p:sp>
      <p:sp>
        <p:nvSpPr>
          <p:cNvPr id="21" name="Прямоугольник 20"/>
          <p:cNvSpPr/>
          <p:nvPr/>
        </p:nvSpPr>
        <p:spPr>
          <a:xfrm>
            <a:off x="7308304" y="3068960"/>
            <a:ext cx="1340432" cy="400110"/>
          </a:xfrm>
          <a:prstGeom prst="rect">
            <a:avLst/>
          </a:prstGeom>
        </p:spPr>
        <p:txBody>
          <a:bodyPr wrap="none">
            <a:spAutoFit/>
          </a:bodyPr>
          <a:lstStyle/>
          <a:p>
            <a:r>
              <a:rPr lang="uk-UA" sz="2000" i="1" dirty="0" smtClean="0">
                <a:solidFill>
                  <a:srgbClr val="003300"/>
                </a:solidFill>
                <a:latin typeface="Monotype Corsiva" pitchFamily="66" charset="0"/>
              </a:rPr>
              <a:t>Афганістан</a:t>
            </a:r>
            <a:endParaRPr lang="ru-RU" sz="2000" dirty="0"/>
          </a:p>
        </p:txBody>
      </p:sp>
      <p:sp>
        <p:nvSpPr>
          <p:cNvPr id="22" name="Прямоугольник 21"/>
          <p:cNvSpPr/>
          <p:nvPr/>
        </p:nvSpPr>
        <p:spPr>
          <a:xfrm>
            <a:off x="6768982" y="5661248"/>
            <a:ext cx="885179" cy="515526"/>
          </a:xfrm>
          <a:prstGeom prst="rect">
            <a:avLst/>
          </a:prstGeom>
        </p:spPr>
        <p:txBody>
          <a:bodyPr wrap="none">
            <a:spAutoFit/>
          </a:bodyPr>
          <a:lstStyle/>
          <a:p>
            <a:pPr algn="ctr">
              <a:lnSpc>
                <a:spcPct val="150000"/>
              </a:lnSpc>
            </a:pPr>
            <a:r>
              <a:rPr lang="uk-UA" sz="2000" i="1" dirty="0" smtClean="0">
                <a:solidFill>
                  <a:srgbClr val="003300"/>
                </a:solidFill>
                <a:latin typeface="Monotype Corsiva" pitchFamily="66" charset="0"/>
              </a:rPr>
              <a:t>Латвія</a:t>
            </a:r>
          </a:p>
        </p:txBody>
      </p:sp>
      <p:sp>
        <p:nvSpPr>
          <p:cNvPr id="23" name="Прямоугольник 22"/>
          <p:cNvSpPr/>
          <p:nvPr/>
        </p:nvSpPr>
        <p:spPr>
          <a:xfrm>
            <a:off x="5220072" y="4437112"/>
            <a:ext cx="987771" cy="515526"/>
          </a:xfrm>
          <a:prstGeom prst="rect">
            <a:avLst/>
          </a:prstGeom>
        </p:spPr>
        <p:txBody>
          <a:bodyPr wrap="none">
            <a:spAutoFit/>
          </a:bodyPr>
          <a:lstStyle/>
          <a:p>
            <a:pPr algn="ctr">
              <a:lnSpc>
                <a:spcPct val="150000"/>
              </a:lnSpc>
            </a:pPr>
            <a:r>
              <a:rPr lang="uk-UA" sz="2000" i="1" dirty="0" smtClean="0">
                <a:solidFill>
                  <a:srgbClr val="003300"/>
                </a:solidFill>
                <a:latin typeface="Monotype Corsiva" pitchFamily="66" charset="0"/>
              </a:rPr>
              <a:t>Румунія</a:t>
            </a:r>
            <a:endParaRPr lang="ru-RU" sz="2000" i="1" dirty="0" smtClean="0">
              <a:solidFill>
                <a:srgbClr val="003300"/>
              </a:solidFill>
              <a:latin typeface="Monotype Corsiva" pitchFamily="66" charset="0"/>
            </a:endParaRPr>
          </a:p>
        </p:txBody>
      </p:sp>
      <p:sp>
        <p:nvSpPr>
          <p:cNvPr id="24" name="Прямоугольник 23"/>
          <p:cNvSpPr/>
          <p:nvPr/>
        </p:nvSpPr>
        <p:spPr>
          <a:xfrm>
            <a:off x="6461714" y="4797152"/>
            <a:ext cx="1252267" cy="515526"/>
          </a:xfrm>
          <a:prstGeom prst="rect">
            <a:avLst/>
          </a:prstGeom>
        </p:spPr>
        <p:txBody>
          <a:bodyPr wrap="none">
            <a:spAutoFit/>
          </a:bodyPr>
          <a:lstStyle/>
          <a:p>
            <a:pPr algn="ctr">
              <a:lnSpc>
                <a:spcPct val="150000"/>
              </a:lnSpc>
            </a:pPr>
            <a:r>
              <a:rPr lang="uk-UA" sz="2000" i="1" dirty="0" smtClean="0">
                <a:solidFill>
                  <a:srgbClr val="003300"/>
                </a:solidFill>
                <a:latin typeface="Monotype Corsiva" pitchFamily="66" charset="0"/>
              </a:rPr>
              <a:t>Палестина</a:t>
            </a:r>
          </a:p>
        </p:txBody>
      </p:sp>
      <p:sp>
        <p:nvSpPr>
          <p:cNvPr id="25" name="Прямоугольник 24"/>
          <p:cNvSpPr/>
          <p:nvPr/>
        </p:nvSpPr>
        <p:spPr>
          <a:xfrm>
            <a:off x="7416253" y="3933056"/>
            <a:ext cx="899605" cy="553998"/>
          </a:xfrm>
          <a:prstGeom prst="rect">
            <a:avLst/>
          </a:prstGeom>
        </p:spPr>
        <p:txBody>
          <a:bodyPr wrap="none">
            <a:spAutoFit/>
          </a:bodyPr>
          <a:lstStyle/>
          <a:p>
            <a:pPr algn="ctr">
              <a:lnSpc>
                <a:spcPct val="150000"/>
              </a:lnSpc>
            </a:pPr>
            <a:r>
              <a:rPr lang="uk-UA" sz="2000" i="1" dirty="0" smtClean="0">
                <a:solidFill>
                  <a:srgbClr val="003300"/>
                </a:solidFill>
                <a:latin typeface="Monotype Corsiva" pitchFamily="66" charset="0"/>
              </a:rPr>
              <a:t>Японія </a:t>
            </a:r>
          </a:p>
        </p:txBody>
      </p:sp>
      <p:sp>
        <p:nvSpPr>
          <p:cNvPr id="26" name="Прямоугольник 25"/>
          <p:cNvSpPr/>
          <p:nvPr/>
        </p:nvSpPr>
        <p:spPr>
          <a:xfrm>
            <a:off x="2267744" y="2708920"/>
            <a:ext cx="909224" cy="553998"/>
          </a:xfrm>
          <a:prstGeom prst="rect">
            <a:avLst/>
          </a:prstGeom>
        </p:spPr>
        <p:txBody>
          <a:bodyPr wrap="none">
            <a:spAutoFit/>
          </a:bodyPr>
          <a:lstStyle/>
          <a:p>
            <a:pPr algn="ctr">
              <a:lnSpc>
                <a:spcPct val="150000"/>
              </a:lnSpc>
            </a:pPr>
            <a:r>
              <a:rPr lang="uk-UA" sz="2000" i="1" dirty="0" smtClean="0">
                <a:solidFill>
                  <a:srgbClr val="003300"/>
                </a:solidFill>
                <a:latin typeface="Monotype Corsiva" pitchFamily="66" charset="0"/>
              </a:rPr>
              <a:t>Китай</a:t>
            </a:r>
            <a:r>
              <a:rPr lang="uk-UA" i="1" dirty="0" smtClean="0">
                <a:solidFill>
                  <a:srgbClr val="003300"/>
                </a:solidFill>
                <a:latin typeface="Monotype Corsiva" pitchFamily="66" charset="0"/>
              </a:rPr>
              <a:t> </a:t>
            </a:r>
          </a:p>
        </p:txBody>
      </p:sp>
      <p:sp>
        <p:nvSpPr>
          <p:cNvPr id="27" name="Прямоугольник 26"/>
          <p:cNvSpPr/>
          <p:nvPr/>
        </p:nvSpPr>
        <p:spPr>
          <a:xfrm>
            <a:off x="5940152" y="3068960"/>
            <a:ext cx="885179" cy="553998"/>
          </a:xfrm>
          <a:prstGeom prst="rect">
            <a:avLst/>
          </a:prstGeom>
        </p:spPr>
        <p:txBody>
          <a:bodyPr wrap="none">
            <a:spAutoFit/>
          </a:bodyPr>
          <a:lstStyle/>
          <a:p>
            <a:pPr algn="ctr">
              <a:lnSpc>
                <a:spcPct val="150000"/>
              </a:lnSpc>
            </a:pPr>
            <a:r>
              <a:rPr lang="uk-UA" sz="2000" i="1" dirty="0" smtClean="0">
                <a:solidFill>
                  <a:srgbClr val="003300"/>
                </a:solidFill>
                <a:latin typeface="Monotype Corsiva" pitchFamily="66" charset="0"/>
              </a:rPr>
              <a:t>Латвія</a:t>
            </a:r>
          </a:p>
        </p:txBody>
      </p:sp>
      <p:sp>
        <p:nvSpPr>
          <p:cNvPr id="28" name="Прямоугольник 27"/>
          <p:cNvSpPr/>
          <p:nvPr/>
        </p:nvSpPr>
        <p:spPr>
          <a:xfrm>
            <a:off x="1979712" y="3573016"/>
            <a:ext cx="1233030" cy="515526"/>
          </a:xfrm>
          <a:prstGeom prst="rect">
            <a:avLst/>
          </a:prstGeom>
        </p:spPr>
        <p:txBody>
          <a:bodyPr wrap="none">
            <a:spAutoFit/>
          </a:bodyPr>
          <a:lstStyle/>
          <a:p>
            <a:pPr algn="ctr">
              <a:lnSpc>
                <a:spcPct val="150000"/>
              </a:lnSpc>
            </a:pPr>
            <a:r>
              <a:rPr lang="uk-UA" sz="2000" i="1" dirty="0" smtClean="0">
                <a:solidFill>
                  <a:srgbClr val="003300"/>
                </a:solidFill>
                <a:latin typeface="Monotype Corsiva" pitchFamily="66" charset="0"/>
              </a:rPr>
              <a:t>Німеччина</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764705"/>
            <a:ext cx="7772400" cy="504056"/>
          </a:xfrm>
        </p:spPr>
        <p:txBody>
          <a:bodyPr>
            <a:normAutofit fontScale="90000"/>
          </a:bodyPr>
          <a:lstStyle/>
          <a:p>
            <a:r>
              <a:rPr lang="uk-UA" sz="2800" dirty="0" smtClean="0">
                <a:solidFill>
                  <a:srgbClr val="003300"/>
                </a:solidFill>
                <a:latin typeface="Monotype Corsiva" pitchFamily="66" charset="0"/>
              </a:rPr>
              <a:t>Департамент освіти Харківської міської ради</a:t>
            </a:r>
            <a:endParaRPr lang="ru-RU" sz="2800" dirty="0">
              <a:solidFill>
                <a:srgbClr val="003300"/>
              </a:solidFill>
              <a:latin typeface="Monotype Corsiva" pitchFamily="66" charset="0"/>
            </a:endParaRPr>
          </a:p>
        </p:txBody>
      </p:sp>
      <p:sp>
        <p:nvSpPr>
          <p:cNvPr id="6" name="Подзаголовок 2"/>
          <p:cNvSpPr txBox="1">
            <a:spLocks/>
          </p:cNvSpPr>
          <p:nvPr/>
        </p:nvSpPr>
        <p:spPr>
          <a:xfrm>
            <a:off x="1331640" y="1124744"/>
            <a:ext cx="6400800" cy="50405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0"/>
              </a:spcBef>
              <a:spcAft>
                <a:spcPts val="0"/>
              </a:spcAft>
              <a:buClrTx/>
              <a:buSzTx/>
              <a:buFont typeface="Arial" pitchFamily="34" charset="0"/>
              <a:buNone/>
              <a:tabLst/>
              <a:defRPr/>
            </a:pPr>
            <a:r>
              <a:rPr kumimoji="0" lang="uk-UA" sz="2400" b="1" i="0" u="none" strike="noStrike" kern="1200" cap="none" spc="0" normalizeH="0" baseline="0" noProof="0" smtClean="0">
                <a:ln>
                  <a:noFill/>
                </a:ln>
                <a:solidFill>
                  <a:srgbClr val="003300"/>
                </a:solidFill>
                <a:effectLst/>
                <a:uLnTx/>
                <a:uFillTx/>
                <a:latin typeface="Monotype Corsiva" pitchFamily="66" charset="0"/>
                <a:ea typeface="+mj-ea"/>
                <a:cs typeface="+mj-cs"/>
              </a:rPr>
              <a:t>Міський конкурс “Мій родовід”</a:t>
            </a:r>
            <a:endParaRPr kumimoji="0" lang="ru-RU" sz="2400" b="1" i="0" u="none" strike="noStrike" kern="1200" cap="none" spc="0" normalizeH="0" baseline="0" noProof="0" dirty="0">
              <a:ln>
                <a:noFill/>
              </a:ln>
              <a:solidFill>
                <a:srgbClr val="003300"/>
              </a:solidFill>
              <a:effectLst/>
              <a:uLnTx/>
              <a:uFillTx/>
              <a:latin typeface="Monotype Corsiva" pitchFamily="66" charset="0"/>
              <a:ea typeface="+mj-ea"/>
              <a:cs typeface="+mj-cs"/>
            </a:endParaRPr>
          </a:p>
        </p:txBody>
      </p:sp>
      <p:sp>
        <p:nvSpPr>
          <p:cNvPr id="7" name="Подзаголовок 6"/>
          <p:cNvSpPr>
            <a:spLocks noGrp="1"/>
          </p:cNvSpPr>
          <p:nvPr>
            <p:ph type="subTitle" idx="1"/>
          </p:nvPr>
        </p:nvSpPr>
        <p:spPr>
          <a:xfrm>
            <a:off x="964447" y="2130556"/>
            <a:ext cx="6931046" cy="3735251"/>
          </a:xfrm>
        </p:spPr>
        <p:txBody>
          <a:bodyPr>
            <a:noAutofit/>
          </a:bodyPr>
          <a:lstStyle/>
          <a:p>
            <a:r>
              <a:rPr lang="uk-UA" sz="2400" b="1" dirty="0" smtClean="0">
                <a:solidFill>
                  <a:srgbClr val="003300"/>
                </a:solidFill>
                <a:latin typeface="Monotype Corsiva" pitchFamily="66" charset="0"/>
              </a:rPr>
              <a:t>Перша світова війна (1914-1918)</a:t>
            </a:r>
          </a:p>
          <a:p>
            <a:r>
              <a:rPr lang="uk-UA" sz="2400" b="1" dirty="0" smtClean="0">
                <a:solidFill>
                  <a:srgbClr val="003300"/>
                </a:solidFill>
                <a:latin typeface="Monotype Corsiva" pitchFamily="66" charset="0"/>
              </a:rPr>
              <a:t>Революція та Громадянська війна на Україні (1917-1921)</a:t>
            </a:r>
          </a:p>
          <a:p>
            <a:r>
              <a:rPr lang="uk-UA" sz="2400" b="1" dirty="0" smtClean="0">
                <a:solidFill>
                  <a:srgbClr val="003300"/>
                </a:solidFill>
                <a:latin typeface="Monotype Corsiva" pitchFamily="66" charset="0"/>
              </a:rPr>
              <a:t>Польсько-українська війна (1918-1919)</a:t>
            </a:r>
          </a:p>
          <a:p>
            <a:r>
              <a:rPr lang="uk-UA" sz="2400" b="1" dirty="0" smtClean="0">
                <a:solidFill>
                  <a:srgbClr val="003300"/>
                </a:solidFill>
                <a:latin typeface="Monotype Corsiva" pitchFamily="66" charset="0"/>
              </a:rPr>
              <a:t>Визвольна війна в Естонії (1918-1920)</a:t>
            </a:r>
          </a:p>
          <a:p>
            <a:r>
              <a:rPr lang="uk-UA" sz="2400" b="1" dirty="0" smtClean="0">
                <a:solidFill>
                  <a:srgbClr val="003300"/>
                </a:solidFill>
                <a:latin typeface="Monotype Corsiva" pitchFamily="66" charset="0"/>
              </a:rPr>
              <a:t>Друга світова війна</a:t>
            </a:r>
            <a:r>
              <a:rPr lang="en-US" sz="2400" b="1" dirty="0" smtClean="0">
                <a:solidFill>
                  <a:srgbClr val="003300"/>
                </a:solidFill>
                <a:latin typeface="Monotype Corsiva" pitchFamily="66" charset="0"/>
              </a:rPr>
              <a:t> (1939-1945)</a:t>
            </a:r>
            <a:endParaRPr lang="uk-UA" sz="2400" b="1" dirty="0" smtClean="0">
              <a:solidFill>
                <a:srgbClr val="003300"/>
              </a:solidFill>
              <a:latin typeface="Monotype Corsiva" pitchFamily="66" charset="0"/>
            </a:endParaRPr>
          </a:p>
          <a:p>
            <a:r>
              <a:rPr lang="uk-UA" sz="2400" b="1" dirty="0" smtClean="0">
                <a:solidFill>
                  <a:srgbClr val="003300"/>
                </a:solidFill>
                <a:latin typeface="Monotype Corsiva" pitchFamily="66" charset="0"/>
              </a:rPr>
              <a:t>Афганська війна</a:t>
            </a:r>
            <a:r>
              <a:rPr lang="en-US" sz="2400" b="1" dirty="0" smtClean="0">
                <a:solidFill>
                  <a:srgbClr val="003300"/>
                </a:solidFill>
                <a:latin typeface="Monotype Corsiva" pitchFamily="66" charset="0"/>
              </a:rPr>
              <a:t> (1979-1989)</a:t>
            </a:r>
            <a:endParaRPr lang="uk-UA" sz="2400" b="1" dirty="0" smtClean="0">
              <a:solidFill>
                <a:srgbClr val="003300"/>
              </a:solidFill>
              <a:latin typeface="Monotype Corsiva" pitchFamily="66" charset="0"/>
            </a:endParaRPr>
          </a:p>
          <a:p>
            <a:r>
              <a:rPr lang="uk-UA" sz="2400" b="1" dirty="0" smtClean="0">
                <a:solidFill>
                  <a:srgbClr val="003300"/>
                </a:solidFill>
                <a:latin typeface="Monotype Corsiva" pitchFamily="66" charset="0"/>
              </a:rPr>
              <a:t>Японсько-китайська війна (1937-1945)</a:t>
            </a:r>
          </a:p>
          <a:p>
            <a:r>
              <a:rPr lang="uk-UA" sz="2400" b="1" dirty="0" smtClean="0">
                <a:solidFill>
                  <a:srgbClr val="003300"/>
                </a:solidFill>
                <a:latin typeface="Monotype Corsiva" pitchFamily="66" charset="0"/>
              </a:rPr>
              <a:t>Югославська війна (199</a:t>
            </a:r>
            <a:r>
              <a:rPr lang="en-US" sz="2400" b="1" dirty="0" smtClean="0">
                <a:solidFill>
                  <a:srgbClr val="003300"/>
                </a:solidFill>
                <a:latin typeface="Monotype Corsiva" pitchFamily="66" charset="0"/>
              </a:rPr>
              <a:t>1-1998)</a:t>
            </a:r>
            <a:endParaRPr lang="uk-UA" sz="2400" b="1" dirty="0" smtClean="0">
              <a:solidFill>
                <a:srgbClr val="003300"/>
              </a:solidFill>
              <a:latin typeface="Monotype Corsiva" pitchFamily="66" charset="0"/>
            </a:endParaRPr>
          </a:p>
          <a:p>
            <a:r>
              <a:rPr lang="uk-UA" sz="2400" b="1" dirty="0" smtClean="0">
                <a:solidFill>
                  <a:srgbClr val="003300"/>
                </a:solidFill>
                <a:latin typeface="Monotype Corsiva" pitchFamily="66" charset="0"/>
              </a:rPr>
              <a:t>АТО на Донбасі</a:t>
            </a:r>
            <a:endParaRPr lang="ru-RU" sz="2400" b="1" dirty="0">
              <a:solidFill>
                <a:srgbClr val="003300"/>
              </a:solidFill>
              <a:latin typeface="Monotype Corsiva"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548680"/>
            <a:ext cx="7772400" cy="504056"/>
          </a:xfrm>
        </p:spPr>
        <p:txBody>
          <a:bodyPr>
            <a:normAutofit fontScale="90000"/>
          </a:bodyPr>
          <a:lstStyle/>
          <a:p>
            <a:r>
              <a:rPr lang="uk-UA" sz="2800" dirty="0" smtClean="0">
                <a:solidFill>
                  <a:srgbClr val="003300"/>
                </a:solidFill>
                <a:latin typeface="Monotype Corsiva" pitchFamily="66" charset="0"/>
              </a:rPr>
              <a:t>Департамент освіти Харківської міської ради</a:t>
            </a:r>
            <a:endParaRPr lang="ru-RU" sz="2800" dirty="0">
              <a:solidFill>
                <a:srgbClr val="003300"/>
              </a:solidFill>
              <a:latin typeface="Monotype Corsiva" pitchFamily="66" charset="0"/>
            </a:endParaRPr>
          </a:p>
        </p:txBody>
      </p:sp>
      <p:sp>
        <p:nvSpPr>
          <p:cNvPr id="6" name="Подзаголовок 2"/>
          <p:cNvSpPr txBox="1">
            <a:spLocks/>
          </p:cNvSpPr>
          <p:nvPr/>
        </p:nvSpPr>
        <p:spPr>
          <a:xfrm>
            <a:off x="1331640" y="980728"/>
            <a:ext cx="6400800" cy="50405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0"/>
              </a:spcBef>
              <a:spcAft>
                <a:spcPts val="0"/>
              </a:spcAft>
              <a:buClrTx/>
              <a:buSzTx/>
              <a:buFont typeface="Arial" pitchFamily="34" charset="0"/>
              <a:buNone/>
              <a:tabLst/>
              <a:defRPr/>
            </a:pPr>
            <a:r>
              <a:rPr kumimoji="0" lang="uk-UA" sz="2400" b="1" i="0" u="none" strike="noStrike" kern="1200" cap="none" spc="0" normalizeH="0" baseline="0" noProof="0" dirty="0" smtClean="0">
                <a:ln>
                  <a:noFill/>
                </a:ln>
                <a:solidFill>
                  <a:srgbClr val="003300"/>
                </a:solidFill>
                <a:effectLst/>
                <a:uLnTx/>
                <a:uFillTx/>
                <a:latin typeface="Monotype Corsiva" pitchFamily="66" charset="0"/>
                <a:ea typeface="+mj-ea"/>
                <a:cs typeface="+mj-cs"/>
              </a:rPr>
              <a:t>Міський конкурс </a:t>
            </a:r>
            <a:r>
              <a:rPr kumimoji="0" lang="uk-UA" sz="2400" b="1" i="0" u="none" strike="noStrike" kern="1200" cap="none" spc="0" normalizeH="0" baseline="0" noProof="0" dirty="0" err="1" smtClean="0">
                <a:ln>
                  <a:noFill/>
                </a:ln>
                <a:solidFill>
                  <a:srgbClr val="003300"/>
                </a:solidFill>
                <a:effectLst/>
                <a:uLnTx/>
                <a:uFillTx/>
                <a:latin typeface="Monotype Corsiva" pitchFamily="66" charset="0"/>
                <a:ea typeface="+mj-ea"/>
                <a:cs typeface="+mj-cs"/>
              </a:rPr>
              <a:t>“Мій</a:t>
            </a:r>
            <a:r>
              <a:rPr kumimoji="0" lang="uk-UA" sz="2400" b="1" i="0" u="none" strike="noStrike" kern="1200" cap="none" spc="0" normalizeH="0" baseline="0" noProof="0" dirty="0" smtClean="0">
                <a:ln>
                  <a:noFill/>
                </a:ln>
                <a:solidFill>
                  <a:srgbClr val="003300"/>
                </a:solidFill>
                <a:effectLst/>
                <a:uLnTx/>
                <a:uFillTx/>
                <a:latin typeface="Monotype Corsiva" pitchFamily="66" charset="0"/>
                <a:ea typeface="+mj-ea"/>
                <a:cs typeface="+mj-cs"/>
              </a:rPr>
              <a:t> </a:t>
            </a:r>
            <a:r>
              <a:rPr kumimoji="0" lang="uk-UA" sz="2400" b="1" i="0" u="none" strike="noStrike" kern="1200" cap="none" spc="0" normalizeH="0" baseline="0" noProof="0" dirty="0" err="1" smtClean="0">
                <a:ln>
                  <a:noFill/>
                </a:ln>
                <a:solidFill>
                  <a:srgbClr val="003300"/>
                </a:solidFill>
                <a:effectLst/>
                <a:uLnTx/>
                <a:uFillTx/>
                <a:latin typeface="Monotype Corsiva" pitchFamily="66" charset="0"/>
                <a:ea typeface="+mj-ea"/>
                <a:cs typeface="+mj-cs"/>
              </a:rPr>
              <a:t>родовід”</a:t>
            </a:r>
            <a:endParaRPr kumimoji="0" lang="ru-RU" sz="2400" b="1" i="0" u="none" strike="noStrike" kern="1200" cap="none" spc="0" normalizeH="0" baseline="0" noProof="0" dirty="0">
              <a:ln>
                <a:noFill/>
              </a:ln>
              <a:solidFill>
                <a:srgbClr val="003300"/>
              </a:solidFill>
              <a:effectLst/>
              <a:uLnTx/>
              <a:uFillTx/>
              <a:latin typeface="Monotype Corsiva" pitchFamily="66" charset="0"/>
              <a:ea typeface="+mj-ea"/>
              <a:cs typeface="+mj-cs"/>
            </a:endParaRPr>
          </a:p>
        </p:txBody>
      </p:sp>
      <p:pic>
        <p:nvPicPr>
          <p:cNvPr id="11268" name="Picture 4" descr="IMG_0120"/>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39552" y="1628800"/>
            <a:ext cx="8046014" cy="4069571"/>
          </a:xfrm>
          <a:prstGeom prst="rect">
            <a:avLst/>
          </a:prstGeom>
          <a:ln>
            <a:noFill/>
          </a:ln>
          <a:effectLst>
            <a:softEdge rad="112500"/>
          </a:effectLst>
        </p:spPr>
      </p:pic>
      <p:pic>
        <p:nvPicPr>
          <p:cNvPr id="10" name="Picture 1" descr="E:\original-f54370bc44ed24ffd7e888d6a6b0f4b0.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580112" y="3933056"/>
            <a:ext cx="2925763" cy="2194719"/>
          </a:xfrm>
          <a:prstGeom prst="rect">
            <a:avLst/>
          </a:prstGeom>
          <a:ln>
            <a:noFill/>
          </a:ln>
          <a:effectLst>
            <a:softEdge rad="112500"/>
          </a:effectLst>
        </p:spPr>
      </p:pic>
      <p:pic>
        <p:nvPicPr>
          <p:cNvPr id="11269" name="Picture 5" descr="E:\f20130626014346-medali-nagrady-kuplju-prodati-prodazha.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39552" y="3861048"/>
            <a:ext cx="2808312" cy="2172468"/>
          </a:xfrm>
          <a:prstGeom prst="rect">
            <a:avLst/>
          </a:prstGeom>
          <a:ln>
            <a:noFill/>
          </a:ln>
          <a:effectLst>
            <a:softEdge rad="112500"/>
          </a:effectLst>
        </p:spPr>
      </p:pic>
      <p:pic>
        <p:nvPicPr>
          <p:cNvPr id="11267" name="Рисунок 16" descr="img005"/>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3203848" y="4077072"/>
            <a:ext cx="2520280" cy="188584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764705"/>
            <a:ext cx="7772400" cy="504056"/>
          </a:xfrm>
        </p:spPr>
        <p:txBody>
          <a:bodyPr>
            <a:normAutofit fontScale="90000"/>
          </a:bodyPr>
          <a:lstStyle/>
          <a:p>
            <a:r>
              <a:rPr lang="uk-UA" sz="2800" dirty="0" smtClean="0">
                <a:solidFill>
                  <a:srgbClr val="003300"/>
                </a:solidFill>
                <a:latin typeface="Monotype Corsiva" pitchFamily="66" charset="0"/>
              </a:rPr>
              <a:t>Департамент освіти Харківської міської ради</a:t>
            </a:r>
            <a:endParaRPr lang="ru-RU" sz="2800" dirty="0">
              <a:solidFill>
                <a:srgbClr val="003300"/>
              </a:solidFill>
              <a:latin typeface="Monotype Corsiva" pitchFamily="66" charset="0"/>
            </a:endParaRPr>
          </a:p>
        </p:txBody>
      </p:sp>
      <p:sp>
        <p:nvSpPr>
          <p:cNvPr id="6" name="Подзаголовок 2"/>
          <p:cNvSpPr txBox="1">
            <a:spLocks/>
          </p:cNvSpPr>
          <p:nvPr/>
        </p:nvSpPr>
        <p:spPr>
          <a:xfrm>
            <a:off x="1331640" y="1124744"/>
            <a:ext cx="6400800" cy="50405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0"/>
              </a:spcBef>
              <a:spcAft>
                <a:spcPts val="0"/>
              </a:spcAft>
              <a:buClrTx/>
              <a:buSzTx/>
              <a:buFont typeface="Arial" pitchFamily="34" charset="0"/>
              <a:buNone/>
              <a:tabLst/>
              <a:defRPr/>
            </a:pPr>
            <a:r>
              <a:rPr kumimoji="0" lang="uk-UA" sz="2400" b="1" i="0" u="none" strike="noStrike" kern="1200" cap="none" spc="0" normalizeH="0" baseline="0" noProof="0" dirty="0" smtClean="0">
                <a:ln>
                  <a:noFill/>
                </a:ln>
                <a:solidFill>
                  <a:srgbClr val="003300"/>
                </a:solidFill>
                <a:effectLst/>
                <a:uLnTx/>
                <a:uFillTx/>
                <a:latin typeface="Monotype Corsiva" pitchFamily="66" charset="0"/>
                <a:ea typeface="+mj-ea"/>
                <a:cs typeface="+mj-cs"/>
              </a:rPr>
              <a:t>Міський конкурс </a:t>
            </a:r>
            <a:r>
              <a:rPr kumimoji="0" lang="uk-UA" sz="2400" b="1" i="0" u="none" strike="noStrike" kern="1200" cap="none" spc="0" normalizeH="0" baseline="0" noProof="0" dirty="0" err="1" smtClean="0">
                <a:ln>
                  <a:noFill/>
                </a:ln>
                <a:solidFill>
                  <a:srgbClr val="003300"/>
                </a:solidFill>
                <a:effectLst/>
                <a:uLnTx/>
                <a:uFillTx/>
                <a:latin typeface="Monotype Corsiva" pitchFamily="66" charset="0"/>
                <a:ea typeface="+mj-ea"/>
                <a:cs typeface="+mj-cs"/>
              </a:rPr>
              <a:t>“Мій</a:t>
            </a:r>
            <a:r>
              <a:rPr kumimoji="0" lang="uk-UA" sz="2400" b="1" i="0" u="none" strike="noStrike" kern="1200" cap="none" spc="0" normalizeH="0" baseline="0" noProof="0" dirty="0" smtClean="0">
                <a:ln>
                  <a:noFill/>
                </a:ln>
                <a:solidFill>
                  <a:srgbClr val="003300"/>
                </a:solidFill>
                <a:effectLst/>
                <a:uLnTx/>
                <a:uFillTx/>
                <a:latin typeface="Monotype Corsiva" pitchFamily="66" charset="0"/>
                <a:ea typeface="+mj-ea"/>
                <a:cs typeface="+mj-cs"/>
              </a:rPr>
              <a:t> </a:t>
            </a:r>
            <a:r>
              <a:rPr kumimoji="0" lang="uk-UA" sz="2400" b="1" i="0" u="none" strike="noStrike" kern="1200" cap="none" spc="0" normalizeH="0" baseline="0" noProof="0" dirty="0" err="1" smtClean="0">
                <a:ln>
                  <a:noFill/>
                </a:ln>
                <a:solidFill>
                  <a:srgbClr val="003300"/>
                </a:solidFill>
                <a:effectLst/>
                <a:uLnTx/>
                <a:uFillTx/>
                <a:latin typeface="Monotype Corsiva" pitchFamily="66" charset="0"/>
                <a:ea typeface="+mj-ea"/>
                <a:cs typeface="+mj-cs"/>
              </a:rPr>
              <a:t>родовід”</a:t>
            </a:r>
            <a:endParaRPr kumimoji="0" lang="ru-RU" sz="2400" b="1" i="0" u="none" strike="noStrike" kern="1200" cap="none" spc="0" normalizeH="0" baseline="0" noProof="0" dirty="0">
              <a:ln>
                <a:noFill/>
              </a:ln>
              <a:solidFill>
                <a:srgbClr val="003300"/>
              </a:solidFill>
              <a:effectLst/>
              <a:uLnTx/>
              <a:uFillTx/>
              <a:latin typeface="Monotype Corsiva" pitchFamily="66" charset="0"/>
              <a:ea typeface="+mj-ea"/>
              <a:cs typeface="+mj-cs"/>
            </a:endParaRPr>
          </a:p>
        </p:txBody>
      </p:sp>
      <p:sp>
        <p:nvSpPr>
          <p:cNvPr id="5" name="Подзаголовок 2"/>
          <p:cNvSpPr>
            <a:spLocks noGrp="1"/>
          </p:cNvSpPr>
          <p:nvPr>
            <p:ph type="subTitle" idx="1"/>
          </p:nvPr>
        </p:nvSpPr>
        <p:spPr>
          <a:xfrm>
            <a:off x="1907704" y="2276872"/>
            <a:ext cx="4824536" cy="1752600"/>
          </a:xfrm>
        </p:spPr>
        <p:txBody>
          <a:bodyPr>
            <a:normAutofit fontScale="92500" lnSpcReduction="20000"/>
          </a:bodyPr>
          <a:lstStyle/>
          <a:p>
            <a:pPr>
              <a:spcBef>
                <a:spcPct val="0"/>
              </a:spcBef>
            </a:pPr>
            <a:r>
              <a:rPr lang="uk-UA" sz="4400" b="1" dirty="0" smtClean="0">
                <a:solidFill>
                  <a:srgbClr val="003300"/>
                </a:solidFill>
                <a:latin typeface="Monotype Corsiva" pitchFamily="66" charset="0"/>
                <a:ea typeface="+mj-ea"/>
                <a:cs typeface="+mj-cs"/>
              </a:rPr>
              <a:t>НОМІНАЦІЯ </a:t>
            </a:r>
          </a:p>
          <a:p>
            <a:pPr>
              <a:spcBef>
                <a:spcPct val="0"/>
              </a:spcBef>
            </a:pPr>
            <a:r>
              <a:rPr lang="uk-UA" sz="4500" b="1" dirty="0" smtClean="0">
                <a:solidFill>
                  <a:srgbClr val="003300"/>
                </a:solidFill>
                <a:latin typeface="Monotype Corsiva" pitchFamily="66" charset="0"/>
                <a:ea typeface="+mj-ea"/>
                <a:cs typeface="+mj-cs"/>
              </a:rPr>
              <a:t>“ГЕРОЇ  ЖИВУТЬ  </a:t>
            </a:r>
          </a:p>
          <a:p>
            <a:pPr>
              <a:spcBef>
                <a:spcPct val="0"/>
              </a:spcBef>
            </a:pPr>
            <a:r>
              <a:rPr lang="uk-UA" sz="4500" b="1" dirty="0" smtClean="0">
                <a:solidFill>
                  <a:srgbClr val="003300"/>
                </a:solidFill>
                <a:latin typeface="Monotype Corsiva" pitchFamily="66" charset="0"/>
                <a:ea typeface="+mj-ea"/>
                <a:cs typeface="+mj-cs"/>
              </a:rPr>
              <a:t>СЕРЕД  НАС”</a:t>
            </a:r>
            <a:endParaRPr lang="ru-RU" sz="4500" b="1" dirty="0">
              <a:solidFill>
                <a:srgbClr val="003300"/>
              </a:solidFill>
              <a:latin typeface="Monotype Corsiva" pitchFamily="66" charset="0"/>
              <a:ea typeface="+mj-ea"/>
              <a:cs typeface="+mj-cs"/>
            </a:endParaRPr>
          </a:p>
        </p:txBody>
      </p:sp>
      <p:pic>
        <p:nvPicPr>
          <p:cNvPr id="10242" name="Picture 2" descr="E:\ijooveoknjlmua.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3131840" y="4293096"/>
            <a:ext cx="2857500" cy="1847850"/>
          </a:xfrm>
          <a:prstGeom prst="rect">
            <a:avLst/>
          </a:prstGeom>
          <a:noFill/>
        </p:spPr>
      </p:pic>
      <p:pic>
        <p:nvPicPr>
          <p:cNvPr id="10243" name="Picture 3" descr="E:\vijs-slug.jpg"/>
          <p:cNvPicPr>
            <a:picLocks noChangeAspect="1" noChangeArrowheads="1"/>
          </p:cNvPicPr>
          <p:nvPr/>
        </p:nvPicPr>
        <p:blipFill>
          <a:blip r:embed="rId3" cstate="email">
            <a:clrChange>
              <a:clrFrom>
                <a:srgbClr val="F1F2F6"/>
              </a:clrFrom>
              <a:clrTo>
                <a:srgbClr val="F1F2F6">
                  <a:alpha val="0"/>
                </a:srgbClr>
              </a:clrTo>
            </a:clrChange>
            <a:extLst>
              <a:ext uri="{28A0092B-C50C-407E-A947-70E740481C1C}">
                <a14:useLocalDpi xmlns:a14="http://schemas.microsoft.com/office/drawing/2010/main" xmlns=""/>
              </a:ext>
            </a:extLst>
          </a:blip>
          <a:srcRect/>
          <a:stretch>
            <a:fillRect/>
          </a:stretch>
        </p:blipFill>
        <p:spPr bwMode="auto">
          <a:xfrm>
            <a:off x="755576" y="2564904"/>
            <a:ext cx="1063564" cy="2196766"/>
          </a:xfrm>
          <a:prstGeom prst="rect">
            <a:avLst/>
          </a:prstGeom>
          <a:noFill/>
        </p:spPr>
      </p:pic>
      <p:pic>
        <p:nvPicPr>
          <p:cNvPr id="10244" name="Picture 4" descr="E:\mug.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7236296" y="2780928"/>
            <a:ext cx="1190261" cy="178539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r>
              <a:rPr lang="uk-UA" sz="2400" dirty="0" smtClean="0">
                <a:solidFill>
                  <a:srgbClr val="003300"/>
                </a:solidFill>
                <a:latin typeface="Monotype Corsiva" pitchFamily="66" charset="0"/>
              </a:rPr>
              <a:t>Департамент освіти Харківської міської ради</a:t>
            </a:r>
            <a:br>
              <a:rPr lang="uk-UA" sz="2400" dirty="0" smtClean="0">
                <a:solidFill>
                  <a:srgbClr val="003300"/>
                </a:solidFill>
                <a:latin typeface="Monotype Corsiva" pitchFamily="66" charset="0"/>
              </a:rPr>
            </a:br>
            <a:r>
              <a:rPr lang="uk-UA" sz="2400" b="1" dirty="0" smtClean="0">
                <a:solidFill>
                  <a:srgbClr val="003300"/>
                </a:solidFill>
                <a:latin typeface="Monotype Corsiva" pitchFamily="66" charset="0"/>
              </a:rPr>
              <a:t>Міський конкурс </a:t>
            </a:r>
            <a:r>
              <a:rPr lang="uk-UA" sz="2400" b="1" dirty="0" err="1" smtClean="0">
                <a:solidFill>
                  <a:srgbClr val="003300"/>
                </a:solidFill>
                <a:latin typeface="Monotype Corsiva" pitchFamily="66" charset="0"/>
              </a:rPr>
              <a:t>“Мій</a:t>
            </a:r>
            <a:r>
              <a:rPr lang="uk-UA" sz="2400" b="1" dirty="0" smtClean="0">
                <a:solidFill>
                  <a:srgbClr val="003300"/>
                </a:solidFill>
                <a:latin typeface="Monotype Corsiva" pitchFamily="66" charset="0"/>
              </a:rPr>
              <a:t> </a:t>
            </a:r>
            <a:r>
              <a:rPr lang="uk-UA" sz="2400" b="1" dirty="0" err="1" smtClean="0">
                <a:solidFill>
                  <a:srgbClr val="003300"/>
                </a:solidFill>
                <a:latin typeface="Monotype Corsiva" pitchFamily="66" charset="0"/>
              </a:rPr>
              <a:t>родовід”</a:t>
            </a:r>
            <a:endParaRPr lang="ru-RU" sz="2400" dirty="0"/>
          </a:p>
        </p:txBody>
      </p:sp>
      <p:sp>
        <p:nvSpPr>
          <p:cNvPr id="9217" name="Rectangle 1"/>
          <p:cNvSpPr>
            <a:spLocks noChangeArrowheads="1"/>
          </p:cNvSpPr>
          <p:nvPr/>
        </p:nvSpPr>
        <p:spPr bwMode="auto">
          <a:xfrm>
            <a:off x="611560" y="1557373"/>
            <a:ext cx="7848872"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just" fontAlgn="base">
              <a:lnSpc>
                <a:spcPct val="100000"/>
              </a:lnSpc>
              <a:spcBef>
                <a:spcPct val="0"/>
              </a:spcBef>
              <a:spcAft>
                <a:spcPct val="0"/>
              </a:spcAft>
              <a:buClrTx/>
              <a:buSzTx/>
              <a:buFontTx/>
              <a:buNone/>
              <a:tabLst/>
            </a:pPr>
            <a:r>
              <a:rPr lang="uk-UA" sz="1400" i="1" dirty="0" err="1" smtClean="0">
                <a:latin typeface="Georgia" pitchFamily="18" charset="0"/>
                <a:ea typeface="Calibri" pitchFamily="34" charset="0"/>
                <a:cs typeface="Times New Roman" pitchFamily="18" charset="0"/>
              </a:rPr>
              <a:t>“Моя</a:t>
            </a:r>
            <a:r>
              <a:rPr lang="uk-UA" sz="1400" i="1" dirty="0" smtClean="0">
                <a:latin typeface="Georgia" pitchFamily="18" charset="0"/>
                <a:ea typeface="Calibri" pitchFamily="34" charset="0"/>
                <a:cs typeface="Times New Roman" pitchFamily="18" charset="0"/>
              </a:rPr>
              <a:t> мама на війні!?.. Ніколи навіть не міг подумати про це… Що її, </a:t>
            </a:r>
            <a:r>
              <a:rPr lang="uk-UA" sz="1400" i="1" dirty="0" err="1" smtClean="0">
                <a:latin typeface="Georgia" pitchFamily="18" charset="0"/>
                <a:ea typeface="Calibri" pitchFamily="34" charset="0"/>
                <a:cs typeface="Times New Roman" pitchFamily="18" charset="0"/>
              </a:rPr>
              <a:t>тридцятидвохрічну</a:t>
            </a:r>
            <a:r>
              <a:rPr lang="uk-UA" sz="1400" i="1" dirty="0" smtClean="0">
                <a:latin typeface="Georgia" pitchFamily="18" charset="0"/>
                <a:ea typeface="Calibri" pitchFamily="34" charset="0"/>
                <a:cs typeface="Times New Roman" pitchFamily="18" charset="0"/>
              </a:rPr>
              <a:t>, молоду, красиву жінку, матір 2-х синів, змусило покинути рідну домівку і разом з батьком опинитися у страшному пеклі подій Донбасу? Моя мама, ніжна і прекрасна, самою природою створена для любові, для виконання великої місії матері, жінка, що з’єднала в собі любов, і життя, і сльози, була змушена залишити рідну домівку, взяти в руки зброю. «Чого хоче жінка, того хоче Бог». У народі кажуть: «Чого хоче жінка, того хоче Бог». А моя мама, як і всі матері нашої країни, хоче миру та цілісності держави!..”</a:t>
            </a:r>
          </a:p>
          <a:p>
            <a:pPr marR="0" lvl="0" indent="0" algn="r" fontAlgn="base">
              <a:lnSpc>
                <a:spcPct val="100000"/>
              </a:lnSpc>
              <a:spcBef>
                <a:spcPct val="0"/>
              </a:spcBef>
              <a:spcAft>
                <a:spcPct val="0"/>
              </a:spcAft>
              <a:buClrTx/>
              <a:buSzTx/>
              <a:buFontTx/>
              <a:buNone/>
              <a:tabLst/>
            </a:pPr>
            <a:r>
              <a:rPr lang="uk-UA" sz="1400" i="1" dirty="0" smtClean="0">
                <a:latin typeface="Georgia" pitchFamily="18" charset="0"/>
                <a:ea typeface="Calibri" pitchFamily="34" charset="0"/>
                <a:cs typeface="Times New Roman" pitchFamily="18" charset="0"/>
              </a:rPr>
              <a:t> </a:t>
            </a:r>
            <a:r>
              <a:rPr lang="uk-UA" sz="1200" i="1" dirty="0" err="1" smtClean="0">
                <a:latin typeface="Georgia" pitchFamily="18" charset="0"/>
                <a:ea typeface="Calibri" pitchFamily="34" charset="0"/>
                <a:cs typeface="Times New Roman" pitchFamily="18" charset="0"/>
              </a:rPr>
              <a:t>Янголенко</a:t>
            </a:r>
            <a:r>
              <a:rPr lang="uk-UA" sz="1200" i="1" dirty="0" smtClean="0">
                <a:latin typeface="Georgia" pitchFamily="18" charset="0"/>
                <a:ea typeface="Calibri" pitchFamily="34" charset="0"/>
                <a:cs typeface="Times New Roman" pitchFamily="18" charset="0"/>
              </a:rPr>
              <a:t> Андрій, учень ХЗОШ № 167 Московського району</a:t>
            </a:r>
          </a:p>
        </p:txBody>
      </p:sp>
      <p:sp>
        <p:nvSpPr>
          <p:cNvPr id="9219" name="Rectangle 3"/>
          <p:cNvSpPr>
            <a:spLocks noChangeArrowheads="1"/>
          </p:cNvSpPr>
          <p:nvPr/>
        </p:nvSpPr>
        <p:spPr bwMode="auto">
          <a:xfrm>
            <a:off x="539552" y="3753327"/>
            <a:ext cx="777686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uk-UA" sz="1400" i="1" dirty="0" err="1" smtClean="0">
                <a:latin typeface="Georgia" pitchFamily="18" charset="0"/>
                <a:ea typeface="Calibri" pitchFamily="34" charset="0"/>
                <a:cs typeface="Times New Roman" pitchFamily="18" charset="0"/>
              </a:rPr>
              <a:t>“</a:t>
            </a:r>
            <a:r>
              <a:rPr kumimoji="0" lang="uk-UA" sz="1400" b="0" i="1" u="none" strike="noStrike" cap="none" normalizeH="0" baseline="0" dirty="0" err="1" smtClean="0">
                <a:ln>
                  <a:noFill/>
                </a:ln>
                <a:solidFill>
                  <a:schemeClr val="tx1"/>
                </a:solidFill>
                <a:effectLst/>
                <a:latin typeface="Georgia" pitchFamily="18" charset="0"/>
                <a:ea typeface="Calibri" pitchFamily="34" charset="0"/>
                <a:cs typeface="Times New Roman" pitchFamily="18" charset="0"/>
              </a:rPr>
              <a:t>Щодня</a:t>
            </a:r>
            <a:r>
              <a:rPr kumimoji="0" lang="uk-UA" sz="1400" b="0" i="1"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 ми чуємо новини про те, скільки бійців загинуло, скільки було поранено. Багато з них залишається інвалідами назавжди. Я запитує себе: а чи потрібно це? Не хочу бачити свого батька в інвалідному візку або у списку зниклих чи вбитих. Не можу дивитися, як моя мама здригається, почувши мелодію </a:t>
            </a:r>
            <a:r>
              <a:rPr kumimoji="0" lang="uk-UA" sz="1400" b="0" i="1" u="none" strike="noStrike" cap="none" normalizeH="0" baseline="0" dirty="0" err="1" smtClean="0">
                <a:ln>
                  <a:noFill/>
                </a:ln>
                <a:solidFill>
                  <a:schemeClr val="tx1"/>
                </a:solidFill>
                <a:effectLst/>
                <a:latin typeface="Georgia" pitchFamily="18" charset="0"/>
                <a:ea typeface="Calibri" pitchFamily="34" charset="0"/>
                <a:cs typeface="Times New Roman" pitchFamily="18" charset="0"/>
              </a:rPr>
              <a:t>рингтону</a:t>
            </a:r>
            <a:r>
              <a:rPr kumimoji="0" lang="uk-UA" sz="1400" b="0" i="1"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 коли висвічується батьків номер. Я не хочу цього. Але </a:t>
            </a:r>
            <a:r>
              <a:rPr kumimoji="0" lang="uk-UA" sz="1400" b="0" i="1" u="none" strike="noStrike" cap="none" normalizeH="0" baseline="0" dirty="0" err="1" smtClean="0">
                <a:ln>
                  <a:noFill/>
                </a:ln>
                <a:solidFill>
                  <a:schemeClr val="tx1"/>
                </a:solidFill>
                <a:effectLst/>
                <a:latin typeface="Georgia" pitchFamily="18" charset="0"/>
                <a:ea typeface="Calibri" pitchFamily="34" charset="0"/>
                <a:cs typeface="Times New Roman" pitchFamily="18" charset="0"/>
              </a:rPr>
              <a:t>Зленки</a:t>
            </a:r>
            <a:r>
              <a:rPr kumimoji="0" lang="uk-UA" sz="1400" b="0" i="1"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 ніколи не були осторонь, бо козацька кров тече в наших жилах. Ми не повинні підвести діда, Івана Дмитровича </a:t>
            </a:r>
            <a:r>
              <a:rPr kumimoji="0" lang="uk-UA" sz="1400" b="0" i="1" u="none" strike="noStrike" cap="none" normalizeH="0" baseline="0" dirty="0" err="1" smtClean="0">
                <a:ln>
                  <a:noFill/>
                </a:ln>
                <a:solidFill>
                  <a:schemeClr val="tx1"/>
                </a:solidFill>
                <a:effectLst/>
                <a:latin typeface="Georgia" pitchFamily="18" charset="0"/>
                <a:ea typeface="Calibri" pitchFamily="34" charset="0"/>
                <a:cs typeface="Times New Roman" pitchFamily="18" charset="0"/>
              </a:rPr>
              <a:t>Свидана</a:t>
            </a:r>
            <a:r>
              <a:rPr kumimoji="0" lang="uk-UA" sz="1400" b="0" i="1"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 офіцера, учасника 3-х війн: Фінської, Великої вітчизняної та Японської. Козаки завжди були захисниками свого народу та </a:t>
            </a:r>
            <a:r>
              <a:rPr kumimoji="0" lang="uk-UA" sz="1400" b="0" i="1" u="none" strike="noStrike" cap="none" normalizeH="0" baseline="0" dirty="0" err="1" smtClean="0">
                <a:ln>
                  <a:noFill/>
                </a:ln>
                <a:solidFill>
                  <a:schemeClr val="tx1"/>
                </a:solidFill>
                <a:effectLst/>
                <a:latin typeface="Georgia" pitchFamily="18" charset="0"/>
                <a:ea typeface="Calibri" pitchFamily="34" charset="0"/>
                <a:cs typeface="Times New Roman" pitchFamily="18" charset="0"/>
              </a:rPr>
              <a:t>держави”</a:t>
            </a:r>
            <a:r>
              <a:rPr lang="uk-UA" sz="1400" i="1" dirty="0" smtClean="0">
                <a:latin typeface="Georgia" pitchFamily="18" charset="0"/>
                <a:ea typeface="Calibri" pitchFamily="34" charset="0"/>
                <a:cs typeface="Times New Roman" pitchFamily="18" charset="0"/>
              </a:rPr>
              <a:t> </a:t>
            </a:r>
          </a:p>
          <a:p>
            <a:pPr algn="r" fontAlgn="base">
              <a:spcBef>
                <a:spcPct val="0"/>
              </a:spcBef>
              <a:spcAft>
                <a:spcPct val="0"/>
              </a:spcAft>
            </a:pPr>
            <a:r>
              <a:rPr lang="uk-UA" sz="1200" i="1" dirty="0" err="1" smtClean="0">
                <a:latin typeface="Georgia" pitchFamily="18" charset="0"/>
                <a:ea typeface="Calibri" pitchFamily="34" charset="0"/>
                <a:cs typeface="Times New Roman" pitchFamily="18" charset="0"/>
              </a:rPr>
              <a:t>Зленко</a:t>
            </a:r>
            <a:r>
              <a:rPr lang="uk-UA" sz="1200" i="1" dirty="0" smtClean="0">
                <a:latin typeface="Georgia" pitchFamily="18" charset="0"/>
                <a:ea typeface="Calibri" pitchFamily="34" charset="0"/>
                <a:cs typeface="Times New Roman" pitchFamily="18" charset="0"/>
              </a:rPr>
              <a:t> Сергій, учень ХНВК № 21 Фрунзенського району</a:t>
            </a:r>
            <a:endParaRPr lang="ru-RU" sz="1200" i="1" dirty="0" smtClean="0">
              <a:latin typeface="Georgia"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620688"/>
            <a:ext cx="7772400" cy="504056"/>
          </a:xfrm>
        </p:spPr>
        <p:txBody>
          <a:bodyPr>
            <a:normAutofit fontScale="90000"/>
          </a:bodyPr>
          <a:lstStyle/>
          <a:p>
            <a:r>
              <a:rPr lang="uk-UA" sz="2800" dirty="0" smtClean="0">
                <a:solidFill>
                  <a:srgbClr val="003300"/>
                </a:solidFill>
                <a:latin typeface="Monotype Corsiva" pitchFamily="66" charset="0"/>
              </a:rPr>
              <a:t>Департамент освіти Харківської міської ради</a:t>
            </a:r>
            <a:endParaRPr lang="ru-RU" sz="2800" dirty="0">
              <a:solidFill>
                <a:srgbClr val="003300"/>
              </a:solidFill>
              <a:latin typeface="Monotype Corsiva" pitchFamily="66" charset="0"/>
            </a:endParaRPr>
          </a:p>
        </p:txBody>
      </p:sp>
      <p:sp>
        <p:nvSpPr>
          <p:cNvPr id="3" name="Подзаголовок 2"/>
          <p:cNvSpPr>
            <a:spLocks noGrp="1"/>
          </p:cNvSpPr>
          <p:nvPr>
            <p:ph type="subTitle" idx="1"/>
          </p:nvPr>
        </p:nvSpPr>
        <p:spPr>
          <a:xfrm>
            <a:off x="1331640" y="1052736"/>
            <a:ext cx="6400800" cy="504056"/>
          </a:xfrm>
        </p:spPr>
        <p:txBody>
          <a:bodyPr>
            <a:normAutofit/>
          </a:bodyPr>
          <a:lstStyle/>
          <a:p>
            <a:pPr>
              <a:spcBef>
                <a:spcPct val="0"/>
              </a:spcBef>
            </a:pPr>
            <a:r>
              <a:rPr lang="uk-UA" sz="2400" b="1" dirty="0" smtClean="0">
                <a:solidFill>
                  <a:srgbClr val="003300"/>
                </a:solidFill>
                <a:latin typeface="Monotype Corsiva" pitchFamily="66" charset="0"/>
                <a:ea typeface="+mj-ea"/>
                <a:cs typeface="+mj-cs"/>
              </a:rPr>
              <a:t>Міський конкурс </a:t>
            </a:r>
            <a:r>
              <a:rPr lang="uk-UA" sz="2400" b="1" dirty="0" err="1" smtClean="0">
                <a:solidFill>
                  <a:srgbClr val="003300"/>
                </a:solidFill>
                <a:latin typeface="Monotype Corsiva" pitchFamily="66" charset="0"/>
                <a:ea typeface="+mj-ea"/>
                <a:cs typeface="+mj-cs"/>
              </a:rPr>
              <a:t>“Мій</a:t>
            </a:r>
            <a:r>
              <a:rPr lang="uk-UA" sz="2400" b="1" dirty="0" smtClean="0">
                <a:solidFill>
                  <a:srgbClr val="003300"/>
                </a:solidFill>
                <a:latin typeface="Monotype Corsiva" pitchFamily="66" charset="0"/>
                <a:ea typeface="+mj-ea"/>
                <a:cs typeface="+mj-cs"/>
              </a:rPr>
              <a:t> </a:t>
            </a:r>
            <a:r>
              <a:rPr lang="uk-UA" sz="2400" b="1" dirty="0" err="1" smtClean="0">
                <a:solidFill>
                  <a:srgbClr val="003300"/>
                </a:solidFill>
                <a:latin typeface="Monotype Corsiva" pitchFamily="66" charset="0"/>
                <a:ea typeface="+mj-ea"/>
                <a:cs typeface="+mj-cs"/>
              </a:rPr>
              <a:t>родовід”</a:t>
            </a:r>
            <a:endParaRPr lang="ru-RU" sz="2400" b="1" dirty="0">
              <a:solidFill>
                <a:srgbClr val="003300"/>
              </a:solidFill>
              <a:latin typeface="Monotype Corsiva" pitchFamily="66" charset="0"/>
              <a:ea typeface="+mj-ea"/>
              <a:cs typeface="+mj-cs"/>
            </a:endParaRPr>
          </a:p>
        </p:txBody>
      </p:sp>
      <p:pic>
        <p:nvPicPr>
          <p:cNvPr id="1026" name="Picture 2" descr="C:\Documents and Settings\Настя\Рабочий стол\1068_d8da.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6228184" y="2276872"/>
            <a:ext cx="3072342" cy="2304256"/>
          </a:xfrm>
          <a:prstGeom prst="rect">
            <a:avLst/>
          </a:prstGeom>
          <a:noFill/>
        </p:spPr>
      </p:pic>
      <p:graphicFrame>
        <p:nvGraphicFramePr>
          <p:cNvPr id="5" name="Схема 4"/>
          <p:cNvGraphicFramePr/>
          <p:nvPr/>
        </p:nvGraphicFramePr>
        <p:xfrm>
          <a:off x="2123728" y="1988840"/>
          <a:ext cx="4608512" cy="3271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C:\Documents and Settings\Настя\Рабочий стол\1068_d8da.jpg"/>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0" y="2492896"/>
            <a:ext cx="2688299" cy="201622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E:\Шлейко Василь Мойсейович.png"/>
          <p:cNvPicPr>
            <a:picLocks noChangeAspect="1" noChangeArrowheads="1"/>
          </p:cNvPicPr>
          <p:nvPr/>
        </p:nvPicPr>
        <p:blipFill>
          <a:blip r:embed="rId2" cstate="email">
            <a:extLst>
              <a:ext uri="{28A0092B-C50C-407E-A947-70E740481C1C}">
                <a14:useLocalDpi xmlns:a14="http://schemas.microsoft.com/office/drawing/2010/main" xmlns=""/>
              </a:ext>
            </a:extLst>
          </a:blip>
          <a:srcRect r="340" b="12036"/>
          <a:stretch>
            <a:fillRect/>
          </a:stretch>
        </p:blipFill>
        <p:spPr bwMode="auto">
          <a:xfrm>
            <a:off x="1043608" y="1124744"/>
            <a:ext cx="3312368" cy="3888432"/>
          </a:xfrm>
          <a:prstGeom prst="round2DiagRect">
            <a:avLst/>
          </a:prstGeom>
          <a:noFill/>
        </p:spPr>
      </p:pic>
      <p:sp>
        <p:nvSpPr>
          <p:cNvPr id="5" name="TextBox 4"/>
          <p:cNvSpPr txBox="1"/>
          <p:nvPr/>
        </p:nvSpPr>
        <p:spPr>
          <a:xfrm>
            <a:off x="1331640" y="5301208"/>
            <a:ext cx="3180679" cy="430887"/>
          </a:xfrm>
          <a:prstGeom prst="rect">
            <a:avLst/>
          </a:prstGeom>
          <a:noFill/>
        </p:spPr>
        <p:txBody>
          <a:bodyPr wrap="none" rtlCol="0">
            <a:spAutoFit/>
          </a:bodyPr>
          <a:lstStyle/>
          <a:p>
            <a:r>
              <a:rPr lang="uk-UA" sz="2200" b="1" dirty="0" smtClean="0">
                <a:solidFill>
                  <a:schemeClr val="accent3">
                    <a:lumMod val="50000"/>
                  </a:schemeClr>
                </a:solidFill>
                <a:latin typeface="Monotype Corsiva" pitchFamily="66" charset="0"/>
              </a:rPr>
              <a:t>Шлейко Василь Мойсейович</a:t>
            </a:r>
            <a:endParaRPr lang="ru-RU" sz="2200" b="1" dirty="0">
              <a:solidFill>
                <a:schemeClr val="accent3">
                  <a:lumMod val="50000"/>
                </a:schemeClr>
              </a:solidFill>
              <a:latin typeface="Monotype Corsiva" pitchFamily="66" charset="0"/>
            </a:endParaRPr>
          </a:p>
        </p:txBody>
      </p:sp>
      <p:pic>
        <p:nvPicPr>
          <p:cNvPr id="4" name="Рисунок 3"/>
          <p:cNvPicPr/>
          <p:nvPr/>
        </p:nvPicPr>
        <p:blipFill>
          <a:blip r:embed="rId3" cstate="email">
            <a:extLst>
              <a:ext uri="{28A0092B-C50C-407E-A947-70E740481C1C}">
                <a14:useLocalDpi xmlns:a14="http://schemas.microsoft.com/office/drawing/2010/main" xmlns=""/>
              </a:ext>
            </a:extLst>
          </a:blip>
          <a:srcRect t="-2853" r="14818"/>
          <a:stretch>
            <a:fillRect/>
          </a:stretch>
        </p:blipFill>
        <p:spPr bwMode="auto">
          <a:xfrm>
            <a:off x="4788024" y="1052736"/>
            <a:ext cx="3600400" cy="3816424"/>
          </a:xfrm>
          <a:prstGeom prst="round2DiagRect">
            <a:avLst/>
          </a:prstGeom>
          <a:noFill/>
          <a:ln w="9525">
            <a:noFill/>
            <a:miter lim="800000"/>
            <a:headEnd/>
            <a:tailEnd/>
          </a:ln>
        </p:spPr>
      </p:pic>
      <p:sp>
        <p:nvSpPr>
          <p:cNvPr id="6" name="TextBox 5"/>
          <p:cNvSpPr txBox="1"/>
          <p:nvPr/>
        </p:nvSpPr>
        <p:spPr>
          <a:xfrm>
            <a:off x="4860032" y="5301208"/>
            <a:ext cx="3804247" cy="430887"/>
          </a:xfrm>
          <a:prstGeom prst="rect">
            <a:avLst/>
          </a:prstGeom>
          <a:noFill/>
        </p:spPr>
        <p:txBody>
          <a:bodyPr wrap="none" rtlCol="0">
            <a:spAutoFit/>
          </a:bodyPr>
          <a:lstStyle/>
          <a:p>
            <a:r>
              <a:rPr lang="uk-UA" sz="2200" b="1" dirty="0" err="1" smtClean="0">
                <a:solidFill>
                  <a:schemeClr val="accent3">
                    <a:lumMod val="50000"/>
                  </a:schemeClr>
                </a:solidFill>
                <a:latin typeface="Monotype Corsiva" pitchFamily="66" charset="0"/>
              </a:rPr>
              <a:t>Пожидаєва</a:t>
            </a:r>
            <a:r>
              <a:rPr lang="uk-UA" sz="2200" b="1" dirty="0" smtClean="0">
                <a:solidFill>
                  <a:schemeClr val="accent3">
                    <a:lumMod val="50000"/>
                  </a:schemeClr>
                </a:solidFill>
                <a:latin typeface="Monotype Corsiva" pitchFamily="66" charset="0"/>
              </a:rPr>
              <a:t> Олександра з бабусею</a:t>
            </a:r>
            <a:endParaRPr lang="ru-RU" sz="2200" b="1" dirty="0">
              <a:solidFill>
                <a:schemeClr val="accent3">
                  <a:lumMod val="50000"/>
                </a:schemeClr>
              </a:solidFill>
              <a:latin typeface="Monotype Corsiva"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E:\Арциленко.jpe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860032" y="2132856"/>
            <a:ext cx="2794811" cy="2884966"/>
          </a:xfrm>
          <a:prstGeom prst="round2DiagRect">
            <a:avLst/>
          </a:prstGeom>
          <a:noFill/>
        </p:spPr>
      </p:pic>
      <p:pic>
        <p:nvPicPr>
          <p:cNvPr id="5" name="Picture 5" descr="y_d0dfa528"/>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403648" y="2132856"/>
            <a:ext cx="2376264" cy="2857220"/>
          </a:xfrm>
          <a:prstGeom prst="round2Diag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sp>
        <p:nvSpPr>
          <p:cNvPr id="6" name="TextBox 5"/>
          <p:cNvSpPr txBox="1"/>
          <p:nvPr/>
        </p:nvSpPr>
        <p:spPr>
          <a:xfrm>
            <a:off x="5299840" y="5085184"/>
            <a:ext cx="2137125" cy="307777"/>
          </a:xfrm>
          <a:prstGeom prst="rect">
            <a:avLst/>
          </a:prstGeom>
          <a:noFill/>
        </p:spPr>
        <p:txBody>
          <a:bodyPr wrap="none" rtlCol="0">
            <a:spAutoFit/>
          </a:bodyPr>
          <a:lstStyle/>
          <a:p>
            <a:pPr algn="ctr"/>
            <a:r>
              <a:rPr lang="uk-UA" sz="1400" b="1" i="1" dirty="0" err="1" smtClean="0">
                <a:solidFill>
                  <a:srgbClr val="003300"/>
                </a:solidFill>
                <a:latin typeface="Georgia" pitchFamily="18" charset="0"/>
              </a:rPr>
              <a:t>Арциленко</a:t>
            </a:r>
            <a:r>
              <a:rPr lang="uk-UA" sz="1400" b="1" i="1" dirty="0" smtClean="0">
                <a:solidFill>
                  <a:srgbClr val="003300"/>
                </a:solidFill>
                <a:latin typeface="Georgia" pitchFamily="18" charset="0"/>
              </a:rPr>
              <a:t> Дмитро</a:t>
            </a:r>
            <a:endParaRPr lang="ru-RU" sz="1400" b="1" i="1" dirty="0" smtClean="0">
              <a:solidFill>
                <a:srgbClr val="003300"/>
              </a:solidFill>
              <a:latin typeface="Georgia" pitchFamily="18" charset="0"/>
            </a:endParaRPr>
          </a:p>
        </p:txBody>
      </p:sp>
      <p:sp>
        <p:nvSpPr>
          <p:cNvPr id="8" name="TextBox 7"/>
          <p:cNvSpPr txBox="1"/>
          <p:nvPr/>
        </p:nvSpPr>
        <p:spPr>
          <a:xfrm>
            <a:off x="1475656" y="5085184"/>
            <a:ext cx="2039341" cy="307777"/>
          </a:xfrm>
          <a:prstGeom prst="rect">
            <a:avLst/>
          </a:prstGeom>
          <a:noFill/>
        </p:spPr>
        <p:txBody>
          <a:bodyPr wrap="none" rtlCol="0">
            <a:spAutoFit/>
          </a:bodyPr>
          <a:lstStyle/>
          <a:p>
            <a:pPr algn="ctr"/>
            <a:r>
              <a:rPr lang="uk-UA" sz="1400" b="1" i="1" dirty="0" smtClean="0">
                <a:solidFill>
                  <a:srgbClr val="003300"/>
                </a:solidFill>
                <a:latin typeface="Georgia" pitchFamily="18" charset="0"/>
              </a:rPr>
              <a:t>Якимов Олександр</a:t>
            </a:r>
            <a:endParaRPr lang="ru-RU" sz="1400" b="1" i="1" dirty="0" smtClean="0">
              <a:solidFill>
                <a:srgbClr val="003300"/>
              </a:solidFill>
              <a:latin typeface="Georgia" pitchFamily="18" charset="0"/>
            </a:endParaRPr>
          </a:p>
        </p:txBody>
      </p:sp>
      <p:sp>
        <p:nvSpPr>
          <p:cNvPr id="9" name="TextBox 8"/>
          <p:cNvSpPr txBox="1"/>
          <p:nvPr/>
        </p:nvSpPr>
        <p:spPr>
          <a:xfrm>
            <a:off x="971600" y="1124744"/>
            <a:ext cx="7244292" cy="461665"/>
          </a:xfrm>
          <a:prstGeom prst="rect">
            <a:avLst/>
          </a:prstGeom>
          <a:noFill/>
        </p:spPr>
        <p:txBody>
          <a:bodyPr wrap="none" rtlCol="0">
            <a:spAutoFit/>
          </a:bodyPr>
          <a:lstStyle/>
          <a:p>
            <a:pPr algn="ctr"/>
            <a:r>
              <a:rPr lang="uk-UA" sz="2400" b="1" i="1" dirty="0" smtClean="0">
                <a:solidFill>
                  <a:srgbClr val="003300"/>
                </a:solidFill>
                <a:latin typeface="Georgia" pitchFamily="18" charset="0"/>
              </a:rPr>
              <a:t>ВИПУСКНИКИ НАВЧАЛЬНИХ ЗАКЛАДІВ</a:t>
            </a:r>
            <a:endParaRPr lang="ru-RU" sz="2400" b="1" i="1" dirty="0" smtClean="0">
              <a:solidFill>
                <a:srgbClr val="003300"/>
              </a:solidFill>
              <a:latin typeface="Georgia"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764704"/>
            <a:ext cx="8229600" cy="1143000"/>
          </a:xfrm>
        </p:spPr>
        <p:txBody>
          <a:bodyPr>
            <a:normAutofit/>
          </a:bodyPr>
          <a:lstStyle/>
          <a:p>
            <a:r>
              <a:rPr lang="uk-UA" sz="3200" b="1" i="1" dirty="0" smtClean="0">
                <a:solidFill>
                  <a:srgbClr val="003300"/>
                </a:solidFill>
                <a:latin typeface="Georgia" pitchFamily="18" charset="0"/>
              </a:rPr>
              <a:t>Герої, які врятували життя </a:t>
            </a:r>
            <a:br>
              <a:rPr lang="uk-UA" sz="3200" b="1" i="1" dirty="0" smtClean="0">
                <a:solidFill>
                  <a:srgbClr val="003300"/>
                </a:solidFill>
                <a:latin typeface="Georgia" pitchFamily="18" charset="0"/>
              </a:rPr>
            </a:br>
            <a:r>
              <a:rPr lang="uk-UA" sz="3200" b="1" i="1" dirty="0" smtClean="0">
                <a:solidFill>
                  <a:srgbClr val="003300"/>
                </a:solidFill>
                <a:latin typeface="Georgia" pitchFamily="18" charset="0"/>
              </a:rPr>
              <a:t>десяткам людей</a:t>
            </a:r>
            <a:endParaRPr lang="ru-RU" sz="3200" b="1" i="1" dirty="0">
              <a:solidFill>
                <a:srgbClr val="003300"/>
              </a:solidFill>
              <a:latin typeface="Georgia" pitchFamily="18" charset="0"/>
            </a:endParaRPr>
          </a:p>
        </p:txBody>
      </p:sp>
      <p:pic>
        <p:nvPicPr>
          <p:cNvPr id="5122" name="Picture 2" descr="E:\thumb-article-390x261-1bf5.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1331640" y="2276872"/>
            <a:ext cx="3096344" cy="2721794"/>
          </a:xfrm>
          <a:prstGeom prst="round2DiagRect">
            <a:avLst/>
          </a:prstGeom>
          <a:noFill/>
        </p:spPr>
      </p:pic>
      <p:pic>
        <p:nvPicPr>
          <p:cNvPr id="5124" name="Picture 4" descr="E:\Шаварш Володимирович.jpg"/>
          <p:cNvPicPr>
            <a:picLocks noChangeAspect="1" noChangeArrowheads="1"/>
          </p:cNvPicPr>
          <p:nvPr/>
        </p:nvPicPr>
        <p:blipFill>
          <a:blip r:embed="rId5" cstate="print"/>
          <a:srcRect/>
          <a:stretch>
            <a:fillRect/>
          </a:stretch>
        </p:blipFill>
        <p:spPr bwMode="auto">
          <a:xfrm>
            <a:off x="4782577" y="2276872"/>
            <a:ext cx="3550683" cy="2664296"/>
          </a:xfrm>
          <a:prstGeom prst="round2DiagRect">
            <a:avLst/>
          </a:prstGeom>
          <a:noFill/>
        </p:spPr>
      </p:pic>
      <p:sp>
        <p:nvSpPr>
          <p:cNvPr id="9" name="TextBox 8"/>
          <p:cNvSpPr txBox="1"/>
          <p:nvPr/>
        </p:nvSpPr>
        <p:spPr>
          <a:xfrm>
            <a:off x="755576" y="5085184"/>
            <a:ext cx="3831498" cy="307777"/>
          </a:xfrm>
          <a:prstGeom prst="rect">
            <a:avLst/>
          </a:prstGeom>
          <a:noFill/>
        </p:spPr>
        <p:txBody>
          <a:bodyPr wrap="none" rtlCol="0">
            <a:spAutoFit/>
          </a:bodyPr>
          <a:lstStyle/>
          <a:p>
            <a:pPr algn="ctr"/>
            <a:r>
              <a:rPr lang="uk-UA" sz="1400" b="1" i="1" dirty="0" err="1" smtClean="0">
                <a:solidFill>
                  <a:srgbClr val="003300"/>
                </a:solidFill>
                <a:latin typeface="Georgia" pitchFamily="18" charset="0"/>
              </a:rPr>
              <a:t>Піндер</a:t>
            </a:r>
            <a:r>
              <a:rPr lang="uk-UA" sz="1400" b="1" i="1" dirty="0" smtClean="0">
                <a:solidFill>
                  <a:srgbClr val="003300"/>
                </a:solidFill>
                <a:latin typeface="Georgia" pitchFamily="18" charset="0"/>
              </a:rPr>
              <a:t> Владислав</a:t>
            </a:r>
            <a:r>
              <a:rPr lang="en-US" sz="1400" b="1" i="1" dirty="0" smtClean="0">
                <a:solidFill>
                  <a:srgbClr val="003300"/>
                </a:solidFill>
                <a:latin typeface="Georgia" pitchFamily="18" charset="0"/>
              </a:rPr>
              <a:t> m</a:t>
            </a:r>
            <a:r>
              <a:rPr lang="uk-UA" sz="1400" b="1" i="1" dirty="0" smtClean="0">
                <a:solidFill>
                  <a:srgbClr val="003300"/>
                </a:solidFill>
                <a:latin typeface="Georgia" pitchFamily="18" charset="0"/>
              </a:rPr>
              <a:t>а </a:t>
            </a:r>
            <a:r>
              <a:rPr lang="uk-UA" sz="1400" b="1" i="1" dirty="0" err="1" smtClean="0">
                <a:solidFill>
                  <a:srgbClr val="003300"/>
                </a:solidFill>
                <a:latin typeface="Georgia" pitchFamily="18" charset="0"/>
              </a:rPr>
              <a:t>Здоренко</a:t>
            </a:r>
            <a:r>
              <a:rPr lang="uk-UA" sz="1400" b="1" i="1" dirty="0" smtClean="0">
                <a:solidFill>
                  <a:srgbClr val="003300"/>
                </a:solidFill>
                <a:latin typeface="Georgia" pitchFamily="18" charset="0"/>
              </a:rPr>
              <a:t> Юрій</a:t>
            </a:r>
            <a:endParaRPr lang="ru-RU" sz="1400" b="1" i="1" dirty="0" smtClean="0">
              <a:solidFill>
                <a:srgbClr val="003300"/>
              </a:solidFill>
              <a:latin typeface="Georgia" pitchFamily="18" charset="0"/>
            </a:endParaRPr>
          </a:p>
        </p:txBody>
      </p:sp>
      <p:sp>
        <p:nvSpPr>
          <p:cNvPr id="10" name="TextBox 9"/>
          <p:cNvSpPr txBox="1"/>
          <p:nvPr/>
        </p:nvSpPr>
        <p:spPr>
          <a:xfrm>
            <a:off x="4716016" y="5085184"/>
            <a:ext cx="3863558" cy="307777"/>
          </a:xfrm>
          <a:prstGeom prst="rect">
            <a:avLst/>
          </a:prstGeom>
          <a:noFill/>
        </p:spPr>
        <p:txBody>
          <a:bodyPr wrap="none" rtlCol="0">
            <a:spAutoFit/>
          </a:bodyPr>
          <a:lstStyle/>
          <a:p>
            <a:r>
              <a:rPr lang="uk-UA" sz="1400" b="1" i="1" dirty="0" err="1" smtClean="0">
                <a:solidFill>
                  <a:srgbClr val="003300"/>
                </a:solidFill>
                <a:latin typeface="Georgia" pitchFamily="18" charset="0"/>
              </a:rPr>
              <a:t>Карапетян</a:t>
            </a:r>
            <a:r>
              <a:rPr lang="uk-UA" sz="1400" b="1" i="1" dirty="0" smtClean="0">
                <a:solidFill>
                  <a:srgbClr val="003300"/>
                </a:solidFill>
                <a:latin typeface="Georgia" pitchFamily="18" charset="0"/>
              </a:rPr>
              <a:t> </a:t>
            </a:r>
            <a:r>
              <a:rPr lang="uk-UA" sz="1400" b="1" i="1" dirty="0" err="1" smtClean="0">
                <a:solidFill>
                  <a:srgbClr val="003300"/>
                </a:solidFill>
                <a:latin typeface="Georgia" pitchFamily="18" charset="0"/>
              </a:rPr>
              <a:t>Шаварш</a:t>
            </a:r>
            <a:r>
              <a:rPr lang="uk-UA" sz="1400" b="1" i="1" dirty="0" smtClean="0">
                <a:solidFill>
                  <a:srgbClr val="003300"/>
                </a:solidFill>
                <a:latin typeface="Georgia" pitchFamily="18" charset="0"/>
              </a:rPr>
              <a:t> Володимирович</a:t>
            </a:r>
            <a:endParaRPr lang="ru-RU" sz="1400" b="1" i="1" dirty="0">
              <a:solidFill>
                <a:srgbClr val="003300"/>
              </a:solidFill>
              <a:latin typeface="Georgia"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31640" y="1340768"/>
            <a:ext cx="6400800" cy="1752600"/>
          </a:xfrm>
        </p:spPr>
        <p:txBody>
          <a:bodyPr>
            <a:normAutofit/>
          </a:bodyPr>
          <a:lstStyle/>
          <a:p>
            <a:pPr>
              <a:spcBef>
                <a:spcPct val="0"/>
              </a:spcBef>
            </a:pPr>
            <a:r>
              <a:rPr lang="uk-UA" sz="2800" b="1" i="1" dirty="0" smtClean="0">
                <a:solidFill>
                  <a:srgbClr val="003300"/>
                </a:solidFill>
                <a:latin typeface="Georgia" pitchFamily="18" charset="0"/>
                <a:ea typeface="+mj-ea"/>
                <a:cs typeface="+mj-cs"/>
              </a:rPr>
              <a:t>НАГОРОДЖЕННЯ ПЕРЕМОЖЦІВ МІСЬКОГО КОНКУРСУ “МІЙ РОДОВІД”</a:t>
            </a:r>
            <a:endParaRPr lang="ru-RU" sz="2800" b="1" i="1" dirty="0">
              <a:solidFill>
                <a:srgbClr val="003300"/>
              </a:solidFill>
              <a:latin typeface="Georgia" pitchFamily="18" charset="0"/>
              <a:ea typeface="+mj-ea"/>
              <a:cs typeface="+mj-cs"/>
            </a:endParaRPr>
          </a:p>
        </p:txBody>
      </p:sp>
      <p:pic>
        <p:nvPicPr>
          <p:cNvPr id="1026" name="Picture 2" descr="C:\Documents and Settings\Настя\Рабочий стол\1068_d8da.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2315749" y="3140968"/>
            <a:ext cx="4416491" cy="331236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539552" y="692696"/>
            <a:ext cx="8229600" cy="864096"/>
          </a:xfrm>
        </p:spPr>
        <p:txBody>
          <a:bodyPr>
            <a:normAutofit fontScale="90000"/>
          </a:bodyPr>
          <a:lstStyle/>
          <a:p>
            <a:r>
              <a:rPr lang="uk-UA" b="1" dirty="0" smtClean="0">
                <a:solidFill>
                  <a:schemeClr val="accent2">
                    <a:lumMod val="50000"/>
                  </a:schemeClr>
                </a:solidFill>
                <a:latin typeface="Monotype Corsiva" pitchFamily="66" charset="0"/>
              </a:rPr>
              <a:t>Заохочувальні дипломи </a:t>
            </a:r>
            <a:br>
              <a:rPr lang="uk-UA" b="1" dirty="0" smtClean="0">
                <a:solidFill>
                  <a:schemeClr val="accent2">
                    <a:lumMod val="50000"/>
                  </a:schemeClr>
                </a:solidFill>
                <a:latin typeface="Monotype Corsiva" pitchFamily="66" charset="0"/>
              </a:rPr>
            </a:br>
            <a:r>
              <a:rPr lang="uk-UA" b="1" dirty="0" smtClean="0">
                <a:solidFill>
                  <a:schemeClr val="accent2">
                    <a:lumMod val="50000"/>
                  </a:schemeClr>
                </a:solidFill>
                <a:latin typeface="Monotype Corsiva" pitchFamily="66" charset="0"/>
                <a:ea typeface="Times New Roman" pitchFamily="18" charset="0"/>
                <a:cs typeface="Times New Roman" pitchFamily="18" charset="0"/>
              </a:rPr>
              <a:t>«За збереження зв’язків поколінь»</a:t>
            </a:r>
            <a:r>
              <a:rPr lang="uk-UA" dirty="0" smtClean="0">
                <a:solidFill>
                  <a:schemeClr val="accent2">
                    <a:lumMod val="50000"/>
                  </a:schemeClr>
                </a:solidFill>
                <a:latin typeface="Monotype Corsiva" pitchFamily="66" charset="0"/>
                <a:ea typeface="Times New Roman" pitchFamily="18" charset="0"/>
                <a:cs typeface="Times New Roman" pitchFamily="18" charset="0"/>
              </a:rPr>
              <a:t> </a:t>
            </a:r>
            <a:endParaRPr lang="ru-RU" b="1" dirty="0">
              <a:solidFill>
                <a:schemeClr val="accent2">
                  <a:lumMod val="50000"/>
                </a:schemeClr>
              </a:solidFill>
              <a:latin typeface="Monotype Corsiva" pitchFamily="66" charset="0"/>
            </a:endParaRPr>
          </a:p>
        </p:txBody>
      </p:sp>
      <p:sp>
        <p:nvSpPr>
          <p:cNvPr id="25601" name="Rectangle 1"/>
          <p:cNvSpPr>
            <a:spLocks noChangeArrowheads="1"/>
          </p:cNvSpPr>
          <p:nvPr/>
        </p:nvSpPr>
        <p:spPr bwMode="auto">
          <a:xfrm>
            <a:off x="611560" y="2307099"/>
            <a:ext cx="8064896"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30238" defTabSz="914400" rtl="0" eaLnBrk="0" fontAlgn="base" latinLnBrk="0" hangingPunct="0">
              <a:lnSpc>
                <a:spcPct val="150000"/>
              </a:lnSpc>
              <a:spcBef>
                <a:spcPct val="0"/>
              </a:spcBef>
              <a:spcAft>
                <a:spcPct val="0"/>
              </a:spcAft>
              <a:buClrTx/>
              <a:buSzTx/>
              <a:buFont typeface="Wingdings" pitchFamily="2" charset="2"/>
              <a:buChar char="v"/>
              <a:tabLst>
                <a:tab pos="630238" algn="l"/>
              </a:tabLst>
            </a:pPr>
            <a:r>
              <a:rPr lang="uk-UA" b="1" i="1" dirty="0" smtClean="0">
                <a:solidFill>
                  <a:srgbClr val="000000"/>
                </a:solidFill>
                <a:latin typeface="Georgia" pitchFamily="18" charset="0"/>
                <a:ea typeface="Times New Roman" pitchFamily="18" charset="0"/>
                <a:cs typeface="Times New Roman" pitchFamily="18" charset="0"/>
              </a:rPr>
              <a:t>Коновалова Єлизавета</a:t>
            </a:r>
            <a:r>
              <a:rPr kumimoji="0" lang="uk-UA" b="0" i="0" u="none" strike="noStrike" cap="none" normalizeH="0" baseline="0" dirty="0" smtClean="0">
                <a:ln>
                  <a:noFill/>
                </a:ln>
                <a:solidFill>
                  <a:srgbClr val="000000"/>
                </a:solidFill>
                <a:effectLst/>
                <a:latin typeface="Georgia" pitchFamily="18" charset="0"/>
                <a:ea typeface="Times New Roman" pitchFamily="18" charset="0"/>
                <a:cs typeface="Times New Roman" pitchFamily="18" charset="0"/>
              </a:rPr>
              <a:t>, учениця 8 класу  школи № 88;</a:t>
            </a:r>
          </a:p>
          <a:p>
            <a:pPr marL="0" marR="0" lvl="0" indent="630238" defTabSz="914400" rtl="0" eaLnBrk="0" fontAlgn="base" latinLnBrk="0" hangingPunct="0">
              <a:lnSpc>
                <a:spcPct val="150000"/>
              </a:lnSpc>
              <a:spcBef>
                <a:spcPct val="0"/>
              </a:spcBef>
              <a:spcAft>
                <a:spcPct val="0"/>
              </a:spcAft>
              <a:buClrTx/>
              <a:buSzTx/>
              <a:buFont typeface="Wingdings" pitchFamily="2" charset="2"/>
              <a:buChar char="v"/>
              <a:tabLst>
                <a:tab pos="630238" algn="l"/>
              </a:tabLst>
            </a:pPr>
            <a:r>
              <a:rPr lang="uk-UA" b="1" i="1" dirty="0" err="1" smtClean="0">
                <a:solidFill>
                  <a:srgbClr val="000000"/>
                </a:solidFill>
                <a:latin typeface="Georgia" pitchFamily="18" charset="0"/>
                <a:ea typeface="Times New Roman" pitchFamily="18" charset="0"/>
                <a:cs typeface="Times New Roman" pitchFamily="18" charset="0"/>
              </a:rPr>
              <a:t>Ворвуль</a:t>
            </a:r>
            <a:r>
              <a:rPr lang="uk-UA" b="1" i="1" dirty="0" smtClean="0">
                <a:solidFill>
                  <a:srgbClr val="000000"/>
                </a:solidFill>
                <a:latin typeface="Georgia" pitchFamily="18" charset="0"/>
                <a:ea typeface="Times New Roman" pitchFamily="18" charset="0"/>
                <a:cs typeface="Times New Roman" pitchFamily="18" charset="0"/>
              </a:rPr>
              <a:t> Аліна</a:t>
            </a:r>
            <a:r>
              <a:rPr kumimoji="0" lang="uk-UA" b="0" i="0" u="none" strike="noStrike" cap="none" normalizeH="0" baseline="0" dirty="0" smtClean="0">
                <a:ln>
                  <a:noFill/>
                </a:ln>
                <a:solidFill>
                  <a:srgbClr val="000000"/>
                </a:solidFill>
                <a:effectLst/>
                <a:latin typeface="Georgia" pitchFamily="18" charset="0"/>
                <a:ea typeface="Times New Roman" pitchFamily="18" charset="0"/>
                <a:cs typeface="Times New Roman" pitchFamily="18" charset="0"/>
              </a:rPr>
              <a:t>, учениця 8 класу </a:t>
            </a:r>
            <a:r>
              <a:rPr kumimoji="0" lang="uk-UA" b="0" i="0" u="none" strike="noStrike" cap="none" normalizeH="0" baseline="0" dirty="0" err="1" smtClean="0">
                <a:ln>
                  <a:noFill/>
                </a:ln>
                <a:solidFill>
                  <a:srgbClr val="000000"/>
                </a:solidFill>
                <a:effectLst/>
                <a:latin typeface="Georgia" pitchFamily="18" charset="0"/>
                <a:ea typeface="Times New Roman" pitchFamily="18" charset="0"/>
                <a:cs typeface="Times New Roman" pitchFamily="18" charset="0"/>
              </a:rPr>
              <a:t>“Ліцею</a:t>
            </a:r>
            <a:r>
              <a:rPr kumimoji="0" lang="uk-UA" b="0" i="0" u="none" strike="noStrike" cap="none" normalizeH="0" baseline="0" dirty="0" smtClean="0">
                <a:ln>
                  <a:noFill/>
                </a:ln>
                <a:solidFill>
                  <a:srgbClr val="000000"/>
                </a:solidFill>
                <a:effectLst/>
                <a:latin typeface="Georgia" pitchFamily="18" charset="0"/>
                <a:ea typeface="Times New Roman" pitchFamily="18" charset="0"/>
                <a:cs typeface="Times New Roman" pitchFamily="18" charset="0"/>
              </a:rPr>
              <a:t> </a:t>
            </a:r>
            <a:r>
              <a:rPr kumimoji="0" lang="uk-UA" b="0" i="0" u="none" strike="noStrike" cap="none" normalizeH="0" baseline="0" dirty="0" err="1" smtClean="0">
                <a:ln>
                  <a:noFill/>
                </a:ln>
                <a:solidFill>
                  <a:srgbClr val="000000"/>
                </a:solidFill>
                <a:effectLst/>
                <a:latin typeface="Georgia" pitchFamily="18" charset="0"/>
                <a:ea typeface="Times New Roman" pitchFamily="18" charset="0"/>
                <a:cs typeface="Times New Roman" pitchFamily="18" charset="0"/>
              </a:rPr>
              <a:t>мистецтв”</a:t>
            </a:r>
            <a:r>
              <a:rPr kumimoji="0" lang="uk-UA" b="0" i="0" u="none" strike="noStrike" cap="none" normalizeH="0" baseline="0" dirty="0" smtClean="0">
                <a:ln>
                  <a:noFill/>
                </a:ln>
                <a:solidFill>
                  <a:srgbClr val="000000"/>
                </a:solidFill>
                <a:effectLst/>
                <a:latin typeface="Georgia" pitchFamily="18" charset="0"/>
                <a:ea typeface="Times New Roman" pitchFamily="18" charset="0"/>
                <a:cs typeface="Times New Roman" pitchFamily="18" charset="0"/>
              </a:rPr>
              <a:t> № 133;</a:t>
            </a:r>
            <a:endParaRPr kumimoji="0" lang="ru-RU" b="0" i="0" u="none" strike="noStrike" cap="none" normalizeH="0" baseline="0" dirty="0" smtClean="0">
              <a:ln>
                <a:noFill/>
              </a:ln>
              <a:solidFill>
                <a:schemeClr val="tx1"/>
              </a:solidFill>
              <a:effectLst/>
              <a:latin typeface="Georgia" pitchFamily="18" charset="0"/>
              <a:cs typeface="Times New Roman" pitchFamily="18" charset="0"/>
            </a:endParaRPr>
          </a:p>
          <a:p>
            <a:pPr marL="0" marR="0" lvl="0" indent="630238" defTabSz="914400" rtl="0" eaLnBrk="0" fontAlgn="base" latinLnBrk="0" hangingPunct="0">
              <a:lnSpc>
                <a:spcPct val="150000"/>
              </a:lnSpc>
              <a:spcBef>
                <a:spcPct val="0"/>
              </a:spcBef>
              <a:spcAft>
                <a:spcPct val="0"/>
              </a:spcAft>
              <a:buClrTx/>
              <a:buSzTx/>
              <a:buFont typeface="Wingdings" pitchFamily="2" charset="2"/>
              <a:buChar char="v"/>
              <a:tabLst>
                <a:tab pos="630238" algn="l"/>
              </a:tabLst>
            </a:pPr>
            <a:r>
              <a:rPr lang="uk-UA" b="1" i="1" dirty="0" smtClean="0">
                <a:solidFill>
                  <a:srgbClr val="000000"/>
                </a:solidFill>
                <a:latin typeface="Georgia" pitchFamily="18" charset="0"/>
                <a:ea typeface="Times New Roman" pitchFamily="18" charset="0"/>
                <a:cs typeface="Times New Roman" pitchFamily="18" charset="0"/>
              </a:rPr>
              <a:t>Діденко Софія</a:t>
            </a:r>
            <a:r>
              <a:rPr kumimoji="0" lang="uk-UA" b="1" i="0" u="none" strike="noStrike" cap="none" normalizeH="0" baseline="0" dirty="0" smtClean="0">
                <a:ln>
                  <a:noFill/>
                </a:ln>
                <a:solidFill>
                  <a:srgbClr val="000000"/>
                </a:solidFill>
                <a:effectLst/>
                <a:latin typeface="Georgia" pitchFamily="18" charset="0"/>
                <a:ea typeface="Times New Roman" pitchFamily="18" charset="0"/>
                <a:cs typeface="Times New Roman" pitchFamily="18" charset="0"/>
              </a:rPr>
              <a:t>, </a:t>
            </a:r>
            <a:r>
              <a:rPr kumimoji="0" lang="uk-UA" b="0" i="0" u="none" strike="noStrike" cap="none" normalizeH="0" baseline="0" dirty="0" smtClean="0">
                <a:ln>
                  <a:noFill/>
                </a:ln>
                <a:solidFill>
                  <a:srgbClr val="000000"/>
                </a:solidFill>
                <a:effectLst/>
                <a:latin typeface="Georgia" pitchFamily="18" charset="0"/>
                <a:ea typeface="Times New Roman" pitchFamily="18" charset="0"/>
                <a:cs typeface="Times New Roman" pitchFamily="18" charset="0"/>
              </a:rPr>
              <a:t>учениця 9 класу школи № 5;</a:t>
            </a:r>
            <a:endParaRPr kumimoji="0" lang="ru-RU" b="0" i="0" u="none" strike="noStrike" cap="none" normalizeH="0" baseline="0" dirty="0" smtClean="0">
              <a:ln>
                <a:noFill/>
              </a:ln>
              <a:solidFill>
                <a:schemeClr val="tx1"/>
              </a:solidFill>
              <a:effectLst/>
              <a:latin typeface="Georgia" pitchFamily="18" charset="0"/>
              <a:cs typeface="Times New Roman" pitchFamily="18" charset="0"/>
            </a:endParaRPr>
          </a:p>
          <a:p>
            <a:pPr marL="0" marR="0" lvl="0" indent="630238" defTabSz="914400" rtl="0" eaLnBrk="0" fontAlgn="base" latinLnBrk="0" hangingPunct="0">
              <a:lnSpc>
                <a:spcPct val="150000"/>
              </a:lnSpc>
              <a:spcBef>
                <a:spcPct val="0"/>
              </a:spcBef>
              <a:spcAft>
                <a:spcPct val="0"/>
              </a:spcAft>
              <a:buClrTx/>
              <a:buSzTx/>
              <a:buFont typeface="Wingdings" pitchFamily="2" charset="2"/>
              <a:buChar char="v"/>
              <a:tabLst>
                <a:tab pos="630238" algn="l"/>
              </a:tabLst>
            </a:pPr>
            <a:r>
              <a:rPr lang="uk-UA" b="1" i="1" dirty="0" smtClean="0">
                <a:solidFill>
                  <a:srgbClr val="000000"/>
                </a:solidFill>
                <a:latin typeface="Georgia" pitchFamily="18" charset="0"/>
                <a:ea typeface="Times New Roman" pitchFamily="18" charset="0"/>
                <a:cs typeface="Times New Roman" pitchFamily="18" charset="0"/>
              </a:rPr>
              <a:t>Шлейко Ганна</a:t>
            </a:r>
            <a:r>
              <a:rPr kumimoji="0" lang="uk-UA" b="0" i="0" u="none" strike="noStrike" cap="none" normalizeH="0" baseline="0" dirty="0" smtClean="0">
                <a:ln>
                  <a:noFill/>
                </a:ln>
                <a:solidFill>
                  <a:srgbClr val="000000"/>
                </a:solidFill>
                <a:effectLst/>
                <a:latin typeface="Georgia" pitchFamily="18" charset="0"/>
                <a:ea typeface="Times New Roman" pitchFamily="18" charset="0"/>
                <a:cs typeface="Times New Roman" pitchFamily="18" charset="0"/>
              </a:rPr>
              <a:t>, учениця 10 класу гімназії № 6 «</a:t>
            </a:r>
            <a:r>
              <a:rPr kumimoji="0" lang="uk-UA" b="0" i="0" u="none" strike="noStrike" cap="none" normalizeH="0" baseline="0" dirty="0" err="1" smtClean="0">
                <a:ln>
                  <a:noFill/>
                </a:ln>
                <a:solidFill>
                  <a:srgbClr val="000000"/>
                </a:solidFill>
                <a:effectLst/>
                <a:latin typeface="Georgia" pitchFamily="18" charset="0"/>
                <a:ea typeface="Times New Roman" pitchFamily="18" charset="0"/>
                <a:cs typeface="Times New Roman" pitchFamily="18" charset="0"/>
              </a:rPr>
              <a:t>Маріїнська</a:t>
            </a:r>
            <a:r>
              <a:rPr kumimoji="0" lang="uk-UA" b="0" i="0" u="none" strike="noStrike" cap="none" normalizeH="0" baseline="0" dirty="0" smtClean="0">
                <a:ln>
                  <a:noFill/>
                </a:ln>
                <a:solidFill>
                  <a:srgbClr val="000000"/>
                </a:solidFill>
                <a:effectLst/>
                <a:latin typeface="Georgia" pitchFamily="18" charset="0"/>
                <a:ea typeface="Times New Roman" pitchFamily="18" charset="0"/>
                <a:cs typeface="Times New Roman" pitchFamily="18" charset="0"/>
              </a:rPr>
              <a:t> гімназія»;</a:t>
            </a:r>
            <a:endParaRPr kumimoji="0" lang="ru-RU" b="0" i="0" u="none" strike="noStrike" cap="none" normalizeH="0" baseline="0" dirty="0" smtClean="0">
              <a:ln>
                <a:noFill/>
              </a:ln>
              <a:solidFill>
                <a:schemeClr val="tx1"/>
              </a:solidFill>
              <a:effectLst/>
              <a:latin typeface="Georgia" pitchFamily="18" charset="0"/>
              <a:cs typeface="Times New Roman" pitchFamily="18" charset="0"/>
            </a:endParaRPr>
          </a:p>
          <a:p>
            <a:pPr marL="0" marR="0" lvl="0" indent="630238" defTabSz="914400" rtl="0" eaLnBrk="0" fontAlgn="base" latinLnBrk="0" hangingPunct="0">
              <a:lnSpc>
                <a:spcPct val="150000"/>
              </a:lnSpc>
              <a:spcBef>
                <a:spcPct val="0"/>
              </a:spcBef>
              <a:spcAft>
                <a:spcPct val="0"/>
              </a:spcAft>
              <a:buClrTx/>
              <a:buSzTx/>
              <a:buFont typeface="Wingdings" pitchFamily="2" charset="2"/>
              <a:buChar char="v"/>
              <a:tabLst>
                <a:tab pos="630238" algn="l"/>
              </a:tabLst>
            </a:pPr>
            <a:r>
              <a:rPr lang="uk-UA" b="1" i="1" dirty="0" err="1" smtClean="0">
                <a:solidFill>
                  <a:srgbClr val="000000"/>
                </a:solidFill>
                <a:latin typeface="Georgia" pitchFamily="18" charset="0"/>
                <a:ea typeface="Times New Roman" pitchFamily="18" charset="0"/>
                <a:cs typeface="Times New Roman" pitchFamily="18" charset="0"/>
              </a:rPr>
              <a:t>Пожидаєва</a:t>
            </a:r>
            <a:r>
              <a:rPr lang="uk-UA" b="1" i="1" dirty="0" smtClean="0">
                <a:solidFill>
                  <a:srgbClr val="000000"/>
                </a:solidFill>
                <a:latin typeface="Georgia" pitchFamily="18" charset="0"/>
                <a:ea typeface="Times New Roman" pitchFamily="18" charset="0"/>
                <a:cs typeface="Times New Roman" pitchFamily="18" charset="0"/>
              </a:rPr>
              <a:t> Олександра</a:t>
            </a:r>
            <a:r>
              <a:rPr kumimoji="0" lang="uk-UA" b="0" i="0" u="none" strike="noStrike" cap="none" normalizeH="0" baseline="0" dirty="0" smtClean="0">
                <a:ln>
                  <a:noFill/>
                </a:ln>
                <a:solidFill>
                  <a:srgbClr val="000000"/>
                </a:solidFill>
                <a:effectLst/>
                <a:latin typeface="Georgia" pitchFamily="18" charset="0"/>
                <a:ea typeface="Times New Roman" pitchFamily="18" charset="0"/>
                <a:cs typeface="Times New Roman" pitchFamily="18" charset="0"/>
              </a:rPr>
              <a:t>, учениця 11 класу школи № 53.</a:t>
            </a:r>
            <a:endParaRPr kumimoji="0" lang="uk-UA" b="0" i="0" u="none" strike="noStrike" cap="none" normalizeH="0" baseline="0" dirty="0" smtClean="0">
              <a:ln>
                <a:noFill/>
              </a:ln>
              <a:solidFill>
                <a:schemeClr val="tx1"/>
              </a:solidFill>
              <a:effectLst/>
              <a:latin typeface="Georgia"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539552" y="1196752"/>
            <a:ext cx="8229600" cy="864096"/>
          </a:xfrm>
        </p:spPr>
        <p:txBody>
          <a:bodyPr>
            <a:normAutofit fontScale="90000"/>
          </a:bodyPr>
          <a:lstStyle/>
          <a:p>
            <a:r>
              <a:rPr lang="uk-UA" sz="3300" b="1" dirty="0" smtClean="0">
                <a:solidFill>
                  <a:schemeClr val="accent2">
                    <a:lumMod val="50000"/>
                  </a:schemeClr>
                </a:solidFill>
                <a:latin typeface="Monotype Corsiva" pitchFamily="66" charset="0"/>
              </a:rPr>
              <a:t>Заохочувальний диплом </a:t>
            </a:r>
            <a:r>
              <a:rPr lang="uk-UA" b="1" dirty="0" smtClean="0">
                <a:solidFill>
                  <a:schemeClr val="accent2">
                    <a:lumMod val="50000"/>
                  </a:schemeClr>
                </a:solidFill>
                <a:latin typeface="Monotype Corsiva" pitchFamily="66" charset="0"/>
              </a:rPr>
              <a:t/>
            </a:r>
            <a:br>
              <a:rPr lang="uk-UA" b="1" dirty="0" smtClean="0">
                <a:solidFill>
                  <a:schemeClr val="accent2">
                    <a:lumMod val="50000"/>
                  </a:schemeClr>
                </a:solidFill>
                <a:latin typeface="Monotype Corsiva" pitchFamily="66" charset="0"/>
              </a:rPr>
            </a:br>
            <a:r>
              <a:rPr lang="uk-UA" sz="3300" b="1" dirty="0" smtClean="0">
                <a:solidFill>
                  <a:schemeClr val="accent2">
                    <a:lumMod val="50000"/>
                  </a:schemeClr>
                </a:solidFill>
                <a:latin typeface="Monotype Corsiva" pitchFamily="66" charset="0"/>
                <a:ea typeface="Times New Roman" pitchFamily="18" charset="0"/>
                <a:cs typeface="Times New Roman" pitchFamily="18" charset="0"/>
              </a:rPr>
              <a:t>«За оригінальність поетичної форми твору </a:t>
            </a:r>
            <a:br>
              <a:rPr lang="uk-UA" sz="3300" b="1" dirty="0" smtClean="0">
                <a:solidFill>
                  <a:schemeClr val="accent2">
                    <a:lumMod val="50000"/>
                  </a:schemeClr>
                </a:solidFill>
                <a:latin typeface="Monotype Corsiva" pitchFamily="66" charset="0"/>
                <a:ea typeface="Times New Roman" pitchFamily="18" charset="0"/>
                <a:cs typeface="Times New Roman" pitchFamily="18" charset="0"/>
              </a:rPr>
            </a:br>
            <a:r>
              <a:rPr lang="uk-UA" sz="3300" b="1" dirty="0" smtClean="0">
                <a:solidFill>
                  <a:schemeClr val="accent2">
                    <a:lumMod val="50000"/>
                  </a:schemeClr>
                </a:solidFill>
                <a:latin typeface="Monotype Corsiva" pitchFamily="66" charset="0"/>
                <a:ea typeface="Times New Roman" pitchFamily="18" charset="0"/>
                <a:cs typeface="Times New Roman" pitchFamily="18" charset="0"/>
              </a:rPr>
              <a:t>конкурсної роботи»</a:t>
            </a:r>
            <a:r>
              <a:rPr lang="uk-UA" b="1" dirty="0" smtClean="0"/>
              <a:t/>
            </a:r>
            <a:br>
              <a:rPr lang="uk-UA" b="1" dirty="0" smtClean="0"/>
            </a:br>
            <a:endParaRPr lang="ru-RU" b="1" dirty="0">
              <a:solidFill>
                <a:schemeClr val="accent2">
                  <a:lumMod val="50000"/>
                </a:schemeClr>
              </a:solidFill>
              <a:latin typeface="Monotype Corsiva" pitchFamily="66" charset="0"/>
            </a:endParaRPr>
          </a:p>
        </p:txBody>
      </p:sp>
      <p:sp>
        <p:nvSpPr>
          <p:cNvPr id="37889" name="Rectangle 1"/>
          <p:cNvSpPr>
            <a:spLocks noChangeArrowheads="1"/>
          </p:cNvSpPr>
          <p:nvPr/>
        </p:nvSpPr>
        <p:spPr bwMode="auto">
          <a:xfrm>
            <a:off x="1043608" y="2423065"/>
            <a:ext cx="7236296" cy="3847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tab pos="630238" algn="l"/>
              </a:tabLst>
            </a:pPr>
            <a:r>
              <a:rPr lang="uk-UA" b="1" i="1" dirty="0" smtClean="0">
                <a:solidFill>
                  <a:srgbClr val="000000"/>
                </a:solidFill>
                <a:latin typeface="Georgia" pitchFamily="18" charset="0"/>
                <a:ea typeface="Times New Roman" pitchFamily="18" charset="0"/>
                <a:cs typeface="Times New Roman" pitchFamily="18" charset="0"/>
              </a:rPr>
              <a:t>Козлов Андрій</a:t>
            </a:r>
            <a:r>
              <a:rPr kumimoji="0" lang="uk-UA" sz="1900" b="1" i="0" u="none" strike="noStrike" cap="none" normalizeH="0" baseline="0" dirty="0" smtClean="0">
                <a:ln>
                  <a:noFill/>
                </a:ln>
                <a:solidFill>
                  <a:srgbClr val="000000"/>
                </a:solidFill>
                <a:effectLst/>
                <a:latin typeface="Georgia" pitchFamily="18" charset="0"/>
                <a:ea typeface="Times New Roman" pitchFamily="18" charset="0"/>
                <a:cs typeface="Times New Roman" pitchFamily="18" charset="0"/>
              </a:rPr>
              <a:t>, </a:t>
            </a:r>
            <a:r>
              <a:rPr kumimoji="0" lang="uk-UA" sz="1900" b="0" i="0" u="none" strike="noStrike" cap="none" normalizeH="0" baseline="0" dirty="0" smtClean="0">
                <a:ln>
                  <a:noFill/>
                </a:ln>
                <a:solidFill>
                  <a:srgbClr val="000000"/>
                </a:solidFill>
                <a:effectLst/>
                <a:latin typeface="Georgia" pitchFamily="18" charset="0"/>
                <a:ea typeface="Times New Roman" pitchFamily="18" charset="0"/>
                <a:cs typeface="Times New Roman" pitchFamily="18" charset="0"/>
              </a:rPr>
              <a:t>учень 8 класу гімназії № 116.</a:t>
            </a:r>
            <a:endParaRPr kumimoji="0" lang="uk-UA" sz="1900" b="0" i="0" u="none" strike="noStrike" cap="none" normalizeH="0" baseline="0" dirty="0" smtClean="0">
              <a:ln>
                <a:noFill/>
              </a:ln>
              <a:solidFill>
                <a:schemeClr val="tx1"/>
              </a:solidFill>
              <a:effectLst/>
              <a:latin typeface="Georgia" pitchFamily="18" charset="0"/>
            </a:endParaRPr>
          </a:p>
        </p:txBody>
      </p:sp>
      <p:sp>
        <p:nvSpPr>
          <p:cNvPr id="6" name="Прямоугольник 5"/>
          <p:cNvSpPr/>
          <p:nvPr/>
        </p:nvSpPr>
        <p:spPr>
          <a:xfrm>
            <a:off x="1619672" y="3501008"/>
            <a:ext cx="5652120" cy="1477328"/>
          </a:xfrm>
          <a:prstGeom prst="rect">
            <a:avLst/>
          </a:prstGeom>
        </p:spPr>
        <p:txBody>
          <a:bodyPr wrap="square">
            <a:spAutoFit/>
          </a:bodyPr>
          <a:lstStyle/>
          <a:p>
            <a:pPr algn="ctr"/>
            <a:r>
              <a:rPr lang="uk-UA" sz="3000" b="1" dirty="0" smtClean="0">
                <a:solidFill>
                  <a:schemeClr val="accent2">
                    <a:lumMod val="50000"/>
                  </a:schemeClr>
                </a:solidFill>
                <a:latin typeface="Monotype Corsiva" pitchFamily="66" charset="0"/>
              </a:rPr>
              <a:t>Заохочувальний диплом </a:t>
            </a:r>
            <a:br>
              <a:rPr lang="uk-UA" sz="3000" b="1" dirty="0" smtClean="0">
                <a:solidFill>
                  <a:schemeClr val="accent2">
                    <a:lumMod val="50000"/>
                  </a:schemeClr>
                </a:solidFill>
                <a:latin typeface="Monotype Corsiva" pitchFamily="66" charset="0"/>
              </a:rPr>
            </a:br>
            <a:r>
              <a:rPr lang="uk-UA" sz="3000" b="1" dirty="0" smtClean="0">
                <a:solidFill>
                  <a:schemeClr val="accent2">
                    <a:lumMod val="50000"/>
                  </a:schemeClr>
                </a:solidFill>
                <a:latin typeface="Monotype Corsiva" pitchFamily="66" charset="0"/>
                <a:ea typeface="Times New Roman" pitchFamily="18" charset="0"/>
                <a:cs typeface="Times New Roman" pitchFamily="18" charset="0"/>
              </a:rPr>
              <a:t>«За щирість та віру в майбутнє»</a:t>
            </a:r>
            <a:r>
              <a:rPr lang="uk-UA" sz="3000" b="1" dirty="0" smtClean="0">
                <a:latin typeface="Monotype Corsiva" pitchFamily="66" charset="0"/>
              </a:rPr>
              <a:t/>
            </a:r>
            <a:br>
              <a:rPr lang="uk-UA" sz="3000" b="1" dirty="0" smtClean="0">
                <a:latin typeface="Monotype Corsiva" pitchFamily="66" charset="0"/>
              </a:rPr>
            </a:br>
            <a:endParaRPr lang="ru-RU" sz="3000" dirty="0">
              <a:latin typeface="Monotype Corsiva" pitchFamily="66" charset="0"/>
            </a:endParaRPr>
          </a:p>
        </p:txBody>
      </p:sp>
      <p:sp>
        <p:nvSpPr>
          <p:cNvPr id="7" name="Прямоугольник 6"/>
          <p:cNvSpPr/>
          <p:nvPr/>
        </p:nvSpPr>
        <p:spPr>
          <a:xfrm>
            <a:off x="1043608" y="5013176"/>
            <a:ext cx="7416824" cy="369332"/>
          </a:xfrm>
          <a:prstGeom prst="rect">
            <a:avLst/>
          </a:prstGeom>
        </p:spPr>
        <p:txBody>
          <a:bodyPr wrap="square">
            <a:spAutoFit/>
          </a:bodyPr>
          <a:lstStyle/>
          <a:p>
            <a:pPr lvl="0" algn="just" fontAlgn="base">
              <a:spcBef>
                <a:spcPct val="0"/>
              </a:spcBef>
              <a:spcAft>
                <a:spcPct val="0"/>
              </a:spcAft>
              <a:tabLst>
                <a:tab pos="630238" algn="l"/>
              </a:tabLst>
            </a:pPr>
            <a:r>
              <a:rPr lang="uk-UA" b="1" i="1" dirty="0" smtClean="0">
                <a:solidFill>
                  <a:srgbClr val="000000"/>
                </a:solidFill>
                <a:latin typeface="Georgia" pitchFamily="18" charset="0"/>
                <a:ea typeface="Times New Roman" pitchFamily="18" charset="0"/>
                <a:cs typeface="Times New Roman" pitchFamily="18" charset="0"/>
              </a:rPr>
              <a:t>Яїцька Дар’я, </a:t>
            </a:r>
            <a:r>
              <a:rPr lang="uk-UA" dirty="0" smtClean="0">
                <a:solidFill>
                  <a:srgbClr val="000000"/>
                </a:solidFill>
                <a:latin typeface="Georgia" pitchFamily="18" charset="0"/>
                <a:ea typeface="Times New Roman" pitchFamily="18" charset="0"/>
                <a:cs typeface="Times New Roman" pitchFamily="18" charset="0"/>
              </a:rPr>
              <a:t>учениця 11 класу гімназії № 82.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539552" y="1196752"/>
            <a:ext cx="8229600" cy="864096"/>
          </a:xfrm>
        </p:spPr>
        <p:txBody>
          <a:bodyPr>
            <a:normAutofit fontScale="90000"/>
          </a:bodyPr>
          <a:lstStyle/>
          <a:p>
            <a:r>
              <a:rPr lang="uk-UA" sz="3300" b="1" dirty="0" smtClean="0">
                <a:solidFill>
                  <a:schemeClr val="accent2">
                    <a:lumMod val="50000"/>
                  </a:schemeClr>
                </a:solidFill>
                <a:latin typeface="Monotype Corsiva" pitchFamily="66" charset="0"/>
              </a:rPr>
              <a:t>Заохочувальні дипломи </a:t>
            </a:r>
            <a:r>
              <a:rPr lang="uk-UA" b="1" dirty="0" smtClean="0">
                <a:solidFill>
                  <a:schemeClr val="accent2">
                    <a:lumMod val="50000"/>
                  </a:schemeClr>
                </a:solidFill>
                <a:latin typeface="Monotype Corsiva" pitchFamily="66" charset="0"/>
              </a:rPr>
              <a:t/>
            </a:r>
            <a:br>
              <a:rPr lang="uk-UA" b="1" dirty="0" smtClean="0">
                <a:solidFill>
                  <a:schemeClr val="accent2">
                    <a:lumMod val="50000"/>
                  </a:schemeClr>
                </a:solidFill>
                <a:latin typeface="Monotype Corsiva" pitchFamily="66" charset="0"/>
              </a:rPr>
            </a:br>
            <a:r>
              <a:rPr lang="uk-UA" sz="3300" b="1" dirty="0" smtClean="0">
                <a:solidFill>
                  <a:schemeClr val="accent2">
                    <a:lumMod val="50000"/>
                  </a:schemeClr>
                </a:solidFill>
                <a:latin typeface="Monotype Corsiva" pitchFamily="66" charset="0"/>
                <a:ea typeface="Times New Roman" pitchFamily="18" charset="0"/>
                <a:cs typeface="Times New Roman" pitchFamily="18" charset="0"/>
              </a:rPr>
              <a:t>«За збереження родинних традицій </a:t>
            </a:r>
            <a:br>
              <a:rPr lang="uk-UA" sz="3300" b="1" dirty="0" smtClean="0">
                <a:solidFill>
                  <a:schemeClr val="accent2">
                    <a:lumMod val="50000"/>
                  </a:schemeClr>
                </a:solidFill>
                <a:latin typeface="Monotype Corsiva" pitchFamily="66" charset="0"/>
                <a:ea typeface="Times New Roman" pitchFamily="18" charset="0"/>
                <a:cs typeface="Times New Roman" pitchFamily="18" charset="0"/>
              </a:rPr>
            </a:br>
            <a:r>
              <a:rPr lang="uk-UA" sz="3300" b="1" dirty="0" smtClean="0">
                <a:solidFill>
                  <a:schemeClr val="accent2">
                    <a:lumMod val="50000"/>
                  </a:schemeClr>
                </a:solidFill>
                <a:latin typeface="Monotype Corsiva" pitchFamily="66" charset="0"/>
                <a:ea typeface="Times New Roman" pitchFamily="18" charset="0"/>
                <a:cs typeface="Times New Roman" pitchFamily="18" charset="0"/>
              </a:rPr>
              <a:t>та історичної спадщини» </a:t>
            </a:r>
            <a:r>
              <a:rPr lang="uk-UA" b="1" dirty="0" smtClean="0"/>
              <a:t/>
            </a:r>
            <a:br>
              <a:rPr lang="uk-UA" b="1" dirty="0" smtClean="0"/>
            </a:br>
            <a:endParaRPr lang="ru-RU" b="1" dirty="0">
              <a:solidFill>
                <a:schemeClr val="accent2">
                  <a:lumMod val="50000"/>
                </a:schemeClr>
              </a:solidFill>
              <a:latin typeface="Monotype Corsiva" pitchFamily="66" charset="0"/>
            </a:endParaRPr>
          </a:p>
        </p:txBody>
      </p:sp>
      <p:sp>
        <p:nvSpPr>
          <p:cNvPr id="38913" name="Rectangle 1"/>
          <p:cNvSpPr>
            <a:spLocks noChangeArrowheads="1"/>
          </p:cNvSpPr>
          <p:nvPr/>
        </p:nvSpPr>
        <p:spPr bwMode="auto">
          <a:xfrm>
            <a:off x="1043608" y="2782887"/>
            <a:ext cx="748883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0" fontAlgn="base" latinLnBrk="0" hangingPunct="0">
              <a:lnSpc>
                <a:spcPct val="150000"/>
              </a:lnSpc>
              <a:spcBef>
                <a:spcPct val="0"/>
              </a:spcBef>
              <a:spcAft>
                <a:spcPct val="0"/>
              </a:spcAft>
              <a:buClrTx/>
              <a:buSzTx/>
              <a:buFont typeface="Wingdings" pitchFamily="2" charset="2"/>
              <a:buChar char="v"/>
              <a:tabLst>
                <a:tab pos="630238" algn="l"/>
              </a:tabLst>
            </a:pPr>
            <a:r>
              <a:rPr kumimoji="0" lang="uk-UA" sz="1600" b="0" i="0" u="none" strike="noStrike" cap="none" normalizeH="0" baseline="0" dirty="0" smtClean="0">
                <a:ln>
                  <a:noFill/>
                </a:ln>
                <a:solidFill>
                  <a:srgbClr val="000000"/>
                </a:solidFill>
                <a:effectLst/>
                <a:latin typeface="Georgia" pitchFamily="18" charset="0"/>
                <a:ea typeface="Times New Roman" pitchFamily="18" charset="0"/>
                <a:cs typeface="Times New Roman" pitchFamily="18" charset="0"/>
              </a:rPr>
              <a:t> </a:t>
            </a:r>
            <a:r>
              <a:rPr lang="uk-UA" sz="1600" b="1" i="1" dirty="0" err="1" smtClean="0">
                <a:solidFill>
                  <a:srgbClr val="000000"/>
                </a:solidFill>
                <a:latin typeface="Georgia" pitchFamily="18" charset="0"/>
                <a:ea typeface="Times New Roman" pitchFamily="18" charset="0"/>
                <a:cs typeface="Times New Roman" pitchFamily="18" charset="0"/>
              </a:rPr>
              <a:t>Педченко</a:t>
            </a:r>
            <a:r>
              <a:rPr lang="uk-UA" sz="1600" b="1" i="1" dirty="0" smtClean="0">
                <a:solidFill>
                  <a:srgbClr val="000000"/>
                </a:solidFill>
                <a:latin typeface="Georgia" pitchFamily="18" charset="0"/>
                <a:ea typeface="Times New Roman" pitchFamily="18" charset="0"/>
                <a:cs typeface="Times New Roman" pitchFamily="18" charset="0"/>
              </a:rPr>
              <a:t> Валерія</a:t>
            </a:r>
            <a:r>
              <a:rPr kumimoji="0" lang="uk-UA" sz="1600" b="1" i="0" u="none" strike="noStrike" cap="none" normalizeH="0" baseline="0" dirty="0" smtClean="0">
                <a:ln>
                  <a:noFill/>
                </a:ln>
                <a:solidFill>
                  <a:srgbClr val="000000"/>
                </a:solidFill>
                <a:effectLst/>
                <a:latin typeface="Georgia" pitchFamily="18" charset="0"/>
                <a:ea typeface="Times New Roman" pitchFamily="18" charset="0"/>
                <a:cs typeface="Times New Roman" pitchFamily="18" charset="0"/>
              </a:rPr>
              <a:t>, </a:t>
            </a:r>
            <a:r>
              <a:rPr kumimoji="0" lang="uk-UA" sz="1600" b="0" i="0" u="none" strike="noStrike" cap="none" normalizeH="0" baseline="0" dirty="0" smtClean="0">
                <a:ln>
                  <a:noFill/>
                </a:ln>
                <a:solidFill>
                  <a:srgbClr val="000000"/>
                </a:solidFill>
                <a:effectLst/>
                <a:latin typeface="Georgia" pitchFamily="18" charset="0"/>
                <a:ea typeface="Times New Roman" pitchFamily="18" charset="0"/>
                <a:cs typeface="Times New Roman" pitchFamily="18" charset="0"/>
              </a:rPr>
              <a:t>учениця 8 класу школи № 39;</a:t>
            </a:r>
            <a:endParaRPr kumimoji="0" lang="ru-RU" sz="900" b="0" i="0" u="none" strike="noStrike" cap="none" normalizeH="0" baseline="0" dirty="0" smtClean="0">
              <a:ln>
                <a:noFill/>
              </a:ln>
              <a:solidFill>
                <a:schemeClr val="tx1"/>
              </a:solidFill>
              <a:effectLst/>
              <a:latin typeface="Georgia" pitchFamily="18" charset="0"/>
            </a:endParaRPr>
          </a:p>
          <a:p>
            <a:pPr marL="0" marR="0" lvl="0" algn="just" defTabSz="914400" rtl="0" eaLnBrk="0" fontAlgn="base" latinLnBrk="0" hangingPunct="0">
              <a:lnSpc>
                <a:spcPct val="150000"/>
              </a:lnSpc>
              <a:spcBef>
                <a:spcPct val="0"/>
              </a:spcBef>
              <a:spcAft>
                <a:spcPct val="0"/>
              </a:spcAft>
              <a:buClrTx/>
              <a:buSzTx/>
              <a:buFont typeface="Wingdings" pitchFamily="2" charset="2"/>
              <a:buChar char="v"/>
              <a:tabLst>
                <a:tab pos="630238" algn="l"/>
              </a:tabLst>
            </a:pPr>
            <a:r>
              <a:rPr kumimoji="0" lang="uk-UA" sz="1600" b="1" i="0" u="none" strike="noStrike" cap="none" normalizeH="0" baseline="0" dirty="0" smtClean="0">
                <a:ln>
                  <a:noFill/>
                </a:ln>
                <a:solidFill>
                  <a:srgbClr val="000000"/>
                </a:solidFill>
                <a:effectLst/>
                <a:latin typeface="Georgia" pitchFamily="18" charset="0"/>
                <a:ea typeface="Times New Roman" pitchFamily="18" charset="0"/>
                <a:cs typeface="Times New Roman" pitchFamily="18" charset="0"/>
              </a:rPr>
              <a:t> </a:t>
            </a:r>
            <a:r>
              <a:rPr lang="uk-UA" sz="1600" b="1" i="1" dirty="0" err="1" smtClean="0">
                <a:solidFill>
                  <a:srgbClr val="000000"/>
                </a:solidFill>
                <a:latin typeface="Georgia" pitchFamily="18" charset="0"/>
                <a:ea typeface="Times New Roman" pitchFamily="18" charset="0"/>
                <a:cs typeface="Times New Roman" pitchFamily="18" charset="0"/>
              </a:rPr>
              <a:t>Бурлей</a:t>
            </a:r>
            <a:r>
              <a:rPr lang="uk-UA" sz="1600" b="1" i="1" dirty="0" smtClean="0">
                <a:solidFill>
                  <a:srgbClr val="000000"/>
                </a:solidFill>
                <a:latin typeface="Georgia" pitchFamily="18" charset="0"/>
                <a:ea typeface="Times New Roman" pitchFamily="18" charset="0"/>
                <a:cs typeface="Times New Roman" pitchFamily="18" charset="0"/>
              </a:rPr>
              <a:t> Надія</a:t>
            </a:r>
            <a:r>
              <a:rPr kumimoji="0" lang="uk-UA" sz="1600" b="1" i="0" u="none" strike="noStrike" cap="none" normalizeH="0" baseline="0" dirty="0" smtClean="0">
                <a:ln>
                  <a:noFill/>
                </a:ln>
                <a:solidFill>
                  <a:srgbClr val="000000"/>
                </a:solidFill>
                <a:effectLst/>
                <a:latin typeface="Georgia" pitchFamily="18" charset="0"/>
                <a:ea typeface="Times New Roman" pitchFamily="18" charset="0"/>
                <a:cs typeface="Times New Roman" pitchFamily="18" charset="0"/>
              </a:rPr>
              <a:t>, </a:t>
            </a:r>
            <a:r>
              <a:rPr kumimoji="0" lang="uk-UA" sz="1600" b="0" i="0" u="none" strike="noStrike" cap="none" normalizeH="0" baseline="0" dirty="0" smtClean="0">
                <a:ln>
                  <a:noFill/>
                </a:ln>
                <a:solidFill>
                  <a:srgbClr val="000000"/>
                </a:solidFill>
                <a:effectLst/>
                <a:latin typeface="Georgia" pitchFamily="18" charset="0"/>
                <a:ea typeface="Times New Roman" pitchFamily="18" charset="0"/>
                <a:cs typeface="Times New Roman" pitchFamily="18" charset="0"/>
              </a:rPr>
              <a:t>учениця 9 класу педагогічного ліцею № 4;</a:t>
            </a:r>
            <a:endParaRPr kumimoji="0" lang="ru-RU" sz="900" b="0" i="0" u="none" strike="noStrike" cap="none" normalizeH="0" baseline="0" dirty="0" smtClean="0">
              <a:ln>
                <a:noFill/>
              </a:ln>
              <a:solidFill>
                <a:schemeClr val="tx1"/>
              </a:solidFill>
              <a:effectLst/>
              <a:latin typeface="Georgia" pitchFamily="18" charset="0"/>
            </a:endParaRPr>
          </a:p>
          <a:p>
            <a:pPr marL="0" marR="0" lvl="0" algn="just" defTabSz="914400" rtl="0" eaLnBrk="0" fontAlgn="base" latinLnBrk="0" hangingPunct="0">
              <a:lnSpc>
                <a:spcPct val="150000"/>
              </a:lnSpc>
              <a:spcBef>
                <a:spcPct val="0"/>
              </a:spcBef>
              <a:spcAft>
                <a:spcPct val="0"/>
              </a:spcAft>
              <a:buClrTx/>
              <a:buSzTx/>
              <a:buFont typeface="Wingdings" pitchFamily="2" charset="2"/>
              <a:buChar char="v"/>
              <a:tabLst>
                <a:tab pos="630238" algn="l"/>
              </a:tabLst>
            </a:pPr>
            <a:r>
              <a:rPr kumimoji="0" lang="uk-UA" sz="1600" b="1" i="0" u="none" strike="noStrike" cap="none" normalizeH="0" baseline="0" dirty="0" smtClean="0">
                <a:ln>
                  <a:noFill/>
                </a:ln>
                <a:solidFill>
                  <a:srgbClr val="000000"/>
                </a:solidFill>
                <a:effectLst/>
                <a:latin typeface="Georgia" pitchFamily="18" charset="0"/>
                <a:ea typeface="Times New Roman" pitchFamily="18" charset="0"/>
                <a:cs typeface="Times New Roman" pitchFamily="18" charset="0"/>
              </a:rPr>
              <a:t> </a:t>
            </a:r>
            <a:r>
              <a:rPr lang="uk-UA" sz="1600" b="1" i="1" dirty="0" err="1" smtClean="0">
                <a:solidFill>
                  <a:srgbClr val="000000"/>
                </a:solidFill>
                <a:latin typeface="Georgia" pitchFamily="18" charset="0"/>
                <a:ea typeface="Times New Roman" pitchFamily="18" charset="0"/>
                <a:cs typeface="Times New Roman" pitchFamily="18" charset="0"/>
              </a:rPr>
              <a:t>Забуга</a:t>
            </a:r>
            <a:r>
              <a:rPr lang="uk-UA" sz="1600" b="1" i="1" dirty="0" smtClean="0">
                <a:solidFill>
                  <a:srgbClr val="000000"/>
                </a:solidFill>
                <a:latin typeface="Georgia" pitchFamily="18" charset="0"/>
                <a:ea typeface="Times New Roman" pitchFamily="18" charset="0"/>
                <a:cs typeface="Times New Roman" pitchFamily="18" charset="0"/>
              </a:rPr>
              <a:t> Богдана</a:t>
            </a:r>
            <a:r>
              <a:rPr kumimoji="0" lang="uk-UA" sz="1600" b="1" i="0" u="none" strike="noStrike" cap="none" normalizeH="0" baseline="0" dirty="0" smtClean="0">
                <a:ln>
                  <a:noFill/>
                </a:ln>
                <a:solidFill>
                  <a:srgbClr val="000000"/>
                </a:solidFill>
                <a:effectLst/>
                <a:latin typeface="Georgia" pitchFamily="18" charset="0"/>
                <a:ea typeface="Times New Roman" pitchFamily="18" charset="0"/>
                <a:cs typeface="Times New Roman" pitchFamily="18" charset="0"/>
              </a:rPr>
              <a:t>, </a:t>
            </a:r>
            <a:r>
              <a:rPr kumimoji="0" lang="uk-UA" sz="1600" b="0" i="0" u="none" strike="noStrike" cap="none" normalizeH="0" baseline="0" dirty="0" smtClean="0">
                <a:ln>
                  <a:noFill/>
                </a:ln>
                <a:solidFill>
                  <a:srgbClr val="000000"/>
                </a:solidFill>
                <a:effectLst/>
                <a:latin typeface="Georgia" pitchFamily="18" charset="0"/>
                <a:ea typeface="Times New Roman" pitchFamily="18" charset="0"/>
                <a:cs typeface="Times New Roman" pitchFamily="18" charset="0"/>
              </a:rPr>
              <a:t>учениця 9 класу школи № 78;</a:t>
            </a:r>
            <a:endParaRPr kumimoji="0" lang="ru-RU" sz="900" b="0" i="0" u="none" strike="noStrike" cap="none" normalizeH="0" baseline="0" dirty="0" smtClean="0">
              <a:ln>
                <a:noFill/>
              </a:ln>
              <a:solidFill>
                <a:schemeClr val="tx1"/>
              </a:solidFill>
              <a:effectLst/>
              <a:latin typeface="Georgia" pitchFamily="18" charset="0"/>
            </a:endParaRPr>
          </a:p>
          <a:p>
            <a:pPr marL="0" marR="0" lvl="0" algn="just" defTabSz="914400" rtl="0" eaLnBrk="0" fontAlgn="base" latinLnBrk="0" hangingPunct="0">
              <a:lnSpc>
                <a:spcPct val="150000"/>
              </a:lnSpc>
              <a:spcBef>
                <a:spcPct val="0"/>
              </a:spcBef>
              <a:spcAft>
                <a:spcPct val="0"/>
              </a:spcAft>
              <a:buClrTx/>
              <a:buSzTx/>
              <a:buFont typeface="Wingdings" pitchFamily="2" charset="2"/>
              <a:buChar char="v"/>
              <a:tabLst>
                <a:tab pos="630238" algn="l"/>
              </a:tabLst>
            </a:pPr>
            <a:r>
              <a:rPr kumimoji="0" lang="uk-UA" sz="1600" b="1" i="0" u="none" strike="noStrike" cap="none" normalizeH="0" baseline="0" dirty="0" smtClean="0">
                <a:ln>
                  <a:noFill/>
                </a:ln>
                <a:solidFill>
                  <a:srgbClr val="000000"/>
                </a:solidFill>
                <a:effectLst/>
                <a:latin typeface="Georgia" pitchFamily="18" charset="0"/>
                <a:ea typeface="Times New Roman" pitchFamily="18" charset="0"/>
                <a:cs typeface="Times New Roman" pitchFamily="18" charset="0"/>
              </a:rPr>
              <a:t> </a:t>
            </a:r>
            <a:r>
              <a:rPr lang="uk-UA" sz="1600" b="1" i="1" dirty="0" err="1" smtClean="0">
                <a:solidFill>
                  <a:srgbClr val="000000"/>
                </a:solidFill>
                <a:latin typeface="Georgia" pitchFamily="18" charset="0"/>
                <a:ea typeface="Times New Roman" pitchFamily="18" charset="0"/>
                <a:cs typeface="Times New Roman" pitchFamily="18" charset="0"/>
              </a:rPr>
              <a:t>Портнова</a:t>
            </a:r>
            <a:r>
              <a:rPr lang="uk-UA" sz="1600" b="1" i="1" dirty="0" smtClean="0">
                <a:solidFill>
                  <a:srgbClr val="000000"/>
                </a:solidFill>
                <a:latin typeface="Georgia" pitchFamily="18" charset="0"/>
                <a:ea typeface="Times New Roman" pitchFamily="18" charset="0"/>
                <a:cs typeface="Times New Roman" pitchFamily="18" charset="0"/>
              </a:rPr>
              <a:t> Ангеліна</a:t>
            </a:r>
            <a:r>
              <a:rPr kumimoji="0" lang="uk-UA" sz="1600" b="1" i="0" u="none" strike="noStrike" cap="none" normalizeH="0" baseline="0" dirty="0" smtClean="0">
                <a:ln>
                  <a:noFill/>
                </a:ln>
                <a:solidFill>
                  <a:srgbClr val="000000"/>
                </a:solidFill>
                <a:effectLst/>
                <a:latin typeface="Georgia" pitchFamily="18" charset="0"/>
                <a:ea typeface="Times New Roman" pitchFamily="18" charset="0"/>
                <a:cs typeface="Times New Roman" pitchFamily="18" charset="0"/>
              </a:rPr>
              <a:t>, </a:t>
            </a:r>
            <a:r>
              <a:rPr kumimoji="0" lang="uk-UA" sz="1600" b="0" i="0" u="none" strike="noStrike" cap="none" normalizeH="0" baseline="0" dirty="0" smtClean="0">
                <a:ln>
                  <a:noFill/>
                </a:ln>
                <a:solidFill>
                  <a:srgbClr val="000000"/>
                </a:solidFill>
                <a:effectLst/>
                <a:latin typeface="Georgia" pitchFamily="18" charset="0"/>
                <a:ea typeface="Times New Roman" pitchFamily="18" charset="0"/>
                <a:cs typeface="Times New Roman" pitchFamily="18" charset="0"/>
              </a:rPr>
              <a:t>учениця 10 класу  школи № 120;</a:t>
            </a:r>
            <a:endParaRPr kumimoji="0" lang="ru-RU" sz="900" b="0" i="0" u="none" strike="noStrike" cap="none" normalizeH="0" baseline="0" dirty="0" smtClean="0">
              <a:ln>
                <a:noFill/>
              </a:ln>
              <a:solidFill>
                <a:schemeClr val="tx1"/>
              </a:solidFill>
              <a:effectLst/>
              <a:latin typeface="Georgia" pitchFamily="18" charset="0"/>
            </a:endParaRPr>
          </a:p>
          <a:p>
            <a:pPr marL="0" marR="0" lvl="0" algn="just" defTabSz="914400" rtl="0" eaLnBrk="0" fontAlgn="base" latinLnBrk="0" hangingPunct="0">
              <a:lnSpc>
                <a:spcPct val="150000"/>
              </a:lnSpc>
              <a:spcBef>
                <a:spcPct val="0"/>
              </a:spcBef>
              <a:spcAft>
                <a:spcPct val="0"/>
              </a:spcAft>
              <a:buClrTx/>
              <a:buSzTx/>
              <a:buFont typeface="Wingdings" pitchFamily="2" charset="2"/>
              <a:buChar char="v"/>
              <a:tabLst>
                <a:tab pos="630238" algn="l"/>
              </a:tabLst>
            </a:pPr>
            <a:r>
              <a:rPr lang="uk-UA" sz="1600" dirty="0" smtClean="0">
                <a:solidFill>
                  <a:srgbClr val="000000"/>
                </a:solidFill>
                <a:latin typeface="Georgia" pitchFamily="18" charset="0"/>
                <a:ea typeface="Times New Roman" pitchFamily="18" charset="0"/>
                <a:cs typeface="Times New Roman" pitchFamily="18" charset="0"/>
              </a:rPr>
              <a:t> </a:t>
            </a:r>
            <a:r>
              <a:rPr lang="uk-UA" sz="1600" b="1" i="1" dirty="0" smtClean="0">
                <a:solidFill>
                  <a:srgbClr val="000000"/>
                </a:solidFill>
                <a:latin typeface="Georgia" pitchFamily="18" charset="0"/>
                <a:ea typeface="Times New Roman" pitchFamily="18" charset="0"/>
                <a:cs typeface="Times New Roman" pitchFamily="18" charset="0"/>
              </a:rPr>
              <a:t>Андрусик Анастасія</a:t>
            </a:r>
            <a:r>
              <a:rPr kumimoji="0" lang="uk-UA" sz="1600" b="1" i="0" u="none" strike="noStrike" cap="none" normalizeH="0" baseline="0" dirty="0" smtClean="0">
                <a:ln>
                  <a:noFill/>
                </a:ln>
                <a:solidFill>
                  <a:srgbClr val="000000"/>
                </a:solidFill>
                <a:effectLst/>
                <a:latin typeface="Georgia" pitchFamily="18" charset="0"/>
                <a:ea typeface="Times New Roman" pitchFamily="18" charset="0"/>
                <a:cs typeface="Times New Roman" pitchFamily="18" charset="0"/>
              </a:rPr>
              <a:t>, </a:t>
            </a:r>
            <a:r>
              <a:rPr kumimoji="0" lang="uk-UA" sz="1600" b="0" i="0" u="none" strike="noStrike" cap="none" normalizeH="0" baseline="0" dirty="0" smtClean="0">
                <a:ln>
                  <a:noFill/>
                </a:ln>
                <a:solidFill>
                  <a:srgbClr val="000000"/>
                </a:solidFill>
                <a:effectLst/>
                <a:latin typeface="Georgia" pitchFamily="18" charset="0"/>
                <a:ea typeface="Times New Roman" pitchFamily="18" charset="0"/>
                <a:cs typeface="Times New Roman" pitchFamily="18" charset="0"/>
              </a:rPr>
              <a:t>учениця 10 класу гімназії № 39.</a:t>
            </a:r>
            <a:endParaRPr kumimoji="0" lang="uk-UA" sz="1800" b="0" i="0" u="none" strike="noStrike" cap="none" normalizeH="0" baseline="0" dirty="0" smtClean="0">
              <a:ln>
                <a:noFill/>
              </a:ln>
              <a:solidFill>
                <a:schemeClr val="tx1"/>
              </a:solidFill>
              <a:effectLst/>
              <a:latin typeface="Georgia"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899592" y="1659577"/>
            <a:ext cx="7488832"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tabLst>
                <a:tab pos="630238" algn="l"/>
              </a:tabLst>
            </a:pPr>
            <a:r>
              <a:rPr lang="uk-UA" sz="2800" b="1" dirty="0" smtClean="0">
                <a:solidFill>
                  <a:schemeClr val="accent2">
                    <a:lumMod val="50000"/>
                  </a:schemeClr>
                </a:solidFill>
                <a:latin typeface="Monotype Corsiva" pitchFamily="66" charset="0"/>
              </a:rPr>
              <a:t>Номінація </a:t>
            </a:r>
            <a:r>
              <a:rPr lang="uk-UA" sz="2800" b="1" dirty="0" err="1" smtClean="0">
                <a:solidFill>
                  <a:schemeClr val="accent2">
                    <a:lumMod val="50000"/>
                  </a:schemeClr>
                </a:solidFill>
                <a:latin typeface="Monotype Corsiva" pitchFamily="66" charset="0"/>
              </a:rPr>
              <a:t>“Родовід</a:t>
            </a:r>
            <a:r>
              <a:rPr lang="uk-UA" sz="2800" b="1" dirty="0" smtClean="0">
                <a:solidFill>
                  <a:schemeClr val="accent2">
                    <a:lumMod val="50000"/>
                  </a:schemeClr>
                </a:solidFill>
                <a:latin typeface="Monotype Corsiva" pitchFamily="66" charset="0"/>
              </a:rPr>
              <a:t> моєї </a:t>
            </a:r>
            <a:r>
              <a:rPr lang="uk-UA" sz="2800" b="1" dirty="0" err="1" smtClean="0">
                <a:solidFill>
                  <a:schemeClr val="accent2">
                    <a:lumMod val="50000"/>
                  </a:schemeClr>
                </a:solidFill>
                <a:latin typeface="Monotype Corsiva" pitchFamily="66" charset="0"/>
              </a:rPr>
              <a:t>сім’ї”</a:t>
            </a:r>
            <a:endParaRPr lang="uk-UA" sz="2800" b="1" dirty="0" smtClean="0">
              <a:solidFill>
                <a:schemeClr val="accent2">
                  <a:lumMod val="50000"/>
                </a:schemeClr>
              </a:solidFill>
              <a:latin typeface="Monotype Corsiva" pitchFamily="66" charset="0"/>
            </a:endParaRPr>
          </a:p>
          <a:p>
            <a:pPr lvl="0" algn="just" eaLnBrk="0" fontAlgn="base" hangingPunct="0">
              <a:spcBef>
                <a:spcPct val="0"/>
              </a:spcBef>
              <a:spcAft>
                <a:spcPct val="0"/>
              </a:spcAft>
              <a:buFont typeface="Wingdings" pitchFamily="2" charset="2"/>
              <a:buChar char="v"/>
            </a:pPr>
            <a:r>
              <a:rPr lang="uk-UA" sz="1600" b="1" i="1" dirty="0" smtClean="0">
                <a:solidFill>
                  <a:srgbClr val="000000"/>
                </a:solidFill>
                <a:latin typeface="Georgia" pitchFamily="18" charset="0"/>
                <a:ea typeface="Times New Roman" pitchFamily="18" charset="0"/>
                <a:cs typeface="Times New Roman" pitchFamily="18" charset="0"/>
              </a:rPr>
              <a:t>Орел Владислава, </a:t>
            </a:r>
            <a:r>
              <a:rPr lang="uk-UA" sz="1600" dirty="0" smtClean="0">
                <a:solidFill>
                  <a:srgbClr val="000000"/>
                </a:solidFill>
                <a:latin typeface="Georgia" pitchFamily="18" charset="0"/>
                <a:ea typeface="Times New Roman" pitchFamily="18" charset="0"/>
                <a:cs typeface="Times New Roman" pitchFamily="18" charset="0"/>
              </a:rPr>
              <a:t>учениця 11 класу технічного ліцею № 173;</a:t>
            </a:r>
            <a:endParaRPr lang="ru-RU" sz="1600" dirty="0" smtClean="0">
              <a:latin typeface="Georgia" pitchFamily="18" charset="0"/>
            </a:endParaRPr>
          </a:p>
          <a:p>
            <a:pPr lvl="0" algn="just" eaLnBrk="0" fontAlgn="base" hangingPunct="0">
              <a:spcBef>
                <a:spcPct val="0"/>
              </a:spcBef>
              <a:spcAft>
                <a:spcPct val="0"/>
              </a:spcAft>
              <a:buFont typeface="Wingdings" pitchFamily="2" charset="2"/>
              <a:buChar char="v"/>
            </a:pPr>
            <a:r>
              <a:rPr lang="uk-UA" sz="1600" b="1" i="1" dirty="0" err="1" smtClean="0">
                <a:solidFill>
                  <a:srgbClr val="000000"/>
                </a:solidFill>
                <a:latin typeface="Georgia" pitchFamily="18" charset="0"/>
                <a:ea typeface="Times New Roman" pitchFamily="18" charset="0"/>
                <a:cs typeface="Times New Roman" pitchFamily="18" charset="0"/>
              </a:rPr>
              <a:t>Матвіїва</a:t>
            </a:r>
            <a:r>
              <a:rPr lang="uk-UA" sz="1600" b="1" i="1" dirty="0" smtClean="0">
                <a:solidFill>
                  <a:srgbClr val="000000"/>
                </a:solidFill>
                <a:latin typeface="Georgia" pitchFamily="18" charset="0"/>
                <a:ea typeface="Times New Roman" pitchFamily="18" charset="0"/>
                <a:cs typeface="Times New Roman" pitchFamily="18" charset="0"/>
              </a:rPr>
              <a:t> Інеса,</a:t>
            </a:r>
            <a:r>
              <a:rPr lang="uk-UA" sz="1600" dirty="0" smtClean="0">
                <a:solidFill>
                  <a:srgbClr val="000000"/>
                </a:solidFill>
                <a:latin typeface="Georgia" pitchFamily="18" charset="0"/>
                <a:ea typeface="Times New Roman" pitchFamily="18" charset="0"/>
                <a:cs typeface="Times New Roman" pitchFamily="18" charset="0"/>
              </a:rPr>
              <a:t> учениця 8 класу спеціалізованої школи № 108; </a:t>
            </a:r>
            <a:endParaRPr lang="ru-RU" sz="1600" dirty="0" smtClean="0">
              <a:latin typeface="Georgia" pitchFamily="18" charset="0"/>
            </a:endParaRPr>
          </a:p>
          <a:p>
            <a:pPr lvl="0" algn="just" eaLnBrk="0" fontAlgn="base" hangingPunct="0">
              <a:spcBef>
                <a:spcPct val="0"/>
              </a:spcBef>
              <a:spcAft>
                <a:spcPct val="0"/>
              </a:spcAft>
              <a:buFont typeface="Wingdings" pitchFamily="2" charset="2"/>
              <a:buChar char="v"/>
            </a:pPr>
            <a:r>
              <a:rPr lang="uk-UA" sz="1600" b="1" i="1" dirty="0" err="1" smtClean="0">
                <a:solidFill>
                  <a:srgbClr val="000000"/>
                </a:solidFill>
                <a:latin typeface="Georgia" pitchFamily="18" charset="0"/>
                <a:ea typeface="Times New Roman" pitchFamily="18" charset="0"/>
                <a:cs typeface="Times New Roman" pitchFamily="18" charset="0"/>
              </a:rPr>
              <a:t>Лісовол</a:t>
            </a:r>
            <a:r>
              <a:rPr lang="uk-UA" sz="1600" b="1" i="1" dirty="0" smtClean="0">
                <a:solidFill>
                  <a:srgbClr val="000000"/>
                </a:solidFill>
                <a:latin typeface="Georgia" pitchFamily="18" charset="0"/>
                <a:ea typeface="Times New Roman" pitchFamily="18" charset="0"/>
                <a:cs typeface="Times New Roman" pitchFamily="18" charset="0"/>
              </a:rPr>
              <a:t> Антон, </a:t>
            </a:r>
            <a:r>
              <a:rPr lang="uk-UA" sz="1600" dirty="0" smtClean="0">
                <a:solidFill>
                  <a:srgbClr val="000000"/>
                </a:solidFill>
                <a:latin typeface="Georgia" pitchFamily="18" charset="0"/>
                <a:ea typeface="Times New Roman" pitchFamily="18" charset="0"/>
                <a:cs typeface="Times New Roman" pitchFamily="18" charset="0"/>
              </a:rPr>
              <a:t>учень 9 класу спеціалізованої школи № 66.</a:t>
            </a:r>
            <a:endParaRPr lang="uk-UA" sz="1600" b="1" dirty="0" smtClean="0">
              <a:solidFill>
                <a:srgbClr val="C00000"/>
              </a:solidFill>
              <a:latin typeface="Georgia" pitchFamily="18" charset="0"/>
              <a:ea typeface="Times New Roman" pitchFamily="18" charset="0"/>
              <a:cs typeface="Times New Roman" pitchFamily="18" charset="0"/>
            </a:endParaRPr>
          </a:p>
        </p:txBody>
      </p:sp>
      <p:sp>
        <p:nvSpPr>
          <p:cNvPr id="8" name="TextBox 7"/>
          <p:cNvSpPr txBox="1"/>
          <p:nvPr/>
        </p:nvSpPr>
        <p:spPr>
          <a:xfrm>
            <a:off x="1043608" y="764704"/>
            <a:ext cx="7197621" cy="830997"/>
          </a:xfrm>
          <a:prstGeom prst="rect">
            <a:avLst/>
          </a:prstGeom>
          <a:noFill/>
        </p:spPr>
        <p:txBody>
          <a:bodyPr wrap="square" rtlCol="0">
            <a:spAutoFit/>
          </a:bodyPr>
          <a:lstStyle/>
          <a:p>
            <a:pPr algn="ctr"/>
            <a:r>
              <a:rPr lang="uk-UA" sz="2800" b="1" dirty="0" smtClean="0">
                <a:solidFill>
                  <a:schemeClr val="accent2">
                    <a:lumMod val="50000"/>
                  </a:schemeClr>
                </a:solidFill>
                <a:latin typeface="Monotype Corsiva" pitchFamily="66" charset="0"/>
              </a:rPr>
              <a:t>ДИПЛОМИ  ІІІ  СТУПЕНЯ </a:t>
            </a:r>
          </a:p>
          <a:p>
            <a:pPr algn="ctr"/>
            <a:r>
              <a:rPr lang="uk-UA" sz="2000" b="1" dirty="0" smtClean="0">
                <a:solidFill>
                  <a:srgbClr val="003300"/>
                </a:solidFill>
                <a:latin typeface="Monotype Corsiva" pitchFamily="66" charset="0"/>
              </a:rPr>
              <a:t>ЗА ПЕРЕМОГУ  В МІСЬКОМУ  КОНКУРСІ“ МІЙ РОДОВІД”</a:t>
            </a:r>
            <a:endParaRPr lang="ru-RU" sz="2000" b="1" dirty="0" smtClean="0">
              <a:solidFill>
                <a:srgbClr val="003300"/>
              </a:solidFill>
              <a:latin typeface="Monotype Corsiva" pitchFamily="66" charset="0"/>
            </a:endParaRPr>
          </a:p>
        </p:txBody>
      </p:sp>
      <p:sp>
        <p:nvSpPr>
          <p:cNvPr id="9" name="Rectangle 1"/>
          <p:cNvSpPr>
            <a:spLocks noChangeArrowheads="1"/>
          </p:cNvSpPr>
          <p:nvPr/>
        </p:nvSpPr>
        <p:spPr bwMode="auto">
          <a:xfrm>
            <a:off x="899592" y="2924944"/>
            <a:ext cx="748883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tabLst>
                <a:tab pos="630238" algn="l"/>
              </a:tabLst>
            </a:pPr>
            <a:r>
              <a:rPr lang="uk-UA" sz="2800" b="1" dirty="0" smtClean="0">
                <a:solidFill>
                  <a:schemeClr val="accent2">
                    <a:lumMod val="50000"/>
                  </a:schemeClr>
                </a:solidFill>
                <a:latin typeface="Monotype Corsiva" pitchFamily="66" charset="0"/>
              </a:rPr>
              <a:t>Номінація </a:t>
            </a:r>
            <a:r>
              <a:rPr lang="uk-UA" sz="2800" b="1" dirty="0" err="1" smtClean="0">
                <a:solidFill>
                  <a:schemeClr val="accent2">
                    <a:lumMod val="50000"/>
                  </a:schemeClr>
                </a:solidFill>
                <a:latin typeface="Monotype Corsiva" pitchFamily="66" charset="0"/>
              </a:rPr>
              <a:t>“Ордени</a:t>
            </a:r>
            <a:r>
              <a:rPr lang="uk-UA" sz="2800" b="1" dirty="0" smtClean="0">
                <a:solidFill>
                  <a:schemeClr val="accent2">
                    <a:lumMod val="50000"/>
                  </a:schemeClr>
                </a:solidFill>
                <a:latin typeface="Monotype Corsiva" pitchFamily="66" charset="0"/>
              </a:rPr>
              <a:t> та медалі моєї </a:t>
            </a:r>
            <a:r>
              <a:rPr lang="uk-UA" sz="2800" b="1" dirty="0" err="1" smtClean="0">
                <a:solidFill>
                  <a:schemeClr val="accent2">
                    <a:lumMod val="50000"/>
                  </a:schemeClr>
                </a:solidFill>
                <a:latin typeface="Monotype Corsiva" pitchFamily="66" charset="0"/>
              </a:rPr>
              <a:t>родини”</a:t>
            </a:r>
            <a:endParaRPr lang="ru-RU" sz="2800" dirty="0" smtClean="0"/>
          </a:p>
        </p:txBody>
      </p:sp>
      <p:sp>
        <p:nvSpPr>
          <p:cNvPr id="11" name="Прямоугольник 10"/>
          <p:cNvSpPr/>
          <p:nvPr/>
        </p:nvSpPr>
        <p:spPr>
          <a:xfrm>
            <a:off x="899592" y="3501008"/>
            <a:ext cx="7272808" cy="923330"/>
          </a:xfrm>
          <a:prstGeom prst="rect">
            <a:avLst/>
          </a:prstGeom>
        </p:spPr>
        <p:txBody>
          <a:bodyPr wrap="square">
            <a:spAutoFit/>
          </a:bodyPr>
          <a:lstStyle/>
          <a:p>
            <a:pPr>
              <a:buFont typeface="Wingdings" pitchFamily="2" charset="2"/>
              <a:buChar char="v"/>
            </a:pPr>
            <a:r>
              <a:rPr lang="uk-UA" sz="1600" b="1" i="1" dirty="0" err="1" smtClean="0">
                <a:solidFill>
                  <a:srgbClr val="000000"/>
                </a:solidFill>
                <a:latin typeface="Georgia" pitchFamily="18" charset="0"/>
                <a:ea typeface="Times New Roman" pitchFamily="18" charset="0"/>
                <a:cs typeface="Times New Roman" pitchFamily="18" charset="0"/>
              </a:rPr>
              <a:t>Бєлан</a:t>
            </a:r>
            <a:r>
              <a:rPr lang="uk-UA" sz="1600" b="1" i="1" dirty="0" smtClean="0">
                <a:solidFill>
                  <a:srgbClr val="000000"/>
                </a:solidFill>
                <a:latin typeface="Georgia" pitchFamily="18" charset="0"/>
                <a:ea typeface="Times New Roman" pitchFamily="18" charset="0"/>
                <a:cs typeface="Times New Roman" pitchFamily="18" charset="0"/>
              </a:rPr>
              <a:t> Микита</a:t>
            </a:r>
            <a:r>
              <a:rPr lang="uk-UA" b="1"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учень 8 класу школи № 31;</a:t>
            </a:r>
            <a:endParaRPr lang="ru-RU" dirty="0" smtClean="0">
              <a:latin typeface="Times New Roman" pitchFamily="18" charset="0"/>
              <a:cs typeface="Times New Roman" pitchFamily="18" charset="0"/>
            </a:endParaRPr>
          </a:p>
          <a:p>
            <a:pPr>
              <a:buFont typeface="Wingdings" pitchFamily="2" charset="2"/>
              <a:buChar char="v"/>
            </a:pPr>
            <a:r>
              <a:rPr lang="uk-UA" sz="1600" b="1" i="1" dirty="0" err="1" smtClean="0">
                <a:solidFill>
                  <a:srgbClr val="000000"/>
                </a:solidFill>
                <a:latin typeface="Georgia" pitchFamily="18" charset="0"/>
                <a:ea typeface="Times New Roman" pitchFamily="18" charset="0"/>
                <a:cs typeface="Times New Roman" pitchFamily="18" charset="0"/>
              </a:rPr>
              <a:t>Роговинська</a:t>
            </a:r>
            <a:r>
              <a:rPr lang="uk-UA" sz="1600" b="1" i="1" dirty="0" smtClean="0">
                <a:solidFill>
                  <a:srgbClr val="000000"/>
                </a:solidFill>
                <a:latin typeface="Georgia" pitchFamily="18" charset="0"/>
                <a:ea typeface="Times New Roman" pitchFamily="18" charset="0"/>
                <a:cs typeface="Times New Roman" pitchFamily="18" charset="0"/>
              </a:rPr>
              <a:t> Катерина</a:t>
            </a:r>
            <a:r>
              <a:rPr lang="uk-UA" b="1"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учениця 10 класу школи № 148;</a:t>
            </a:r>
            <a:endParaRPr lang="ru-RU" dirty="0" smtClean="0">
              <a:latin typeface="Times New Roman" pitchFamily="18" charset="0"/>
              <a:cs typeface="Times New Roman" pitchFamily="18" charset="0"/>
            </a:endParaRPr>
          </a:p>
          <a:p>
            <a:pPr>
              <a:buFont typeface="Wingdings" pitchFamily="2" charset="2"/>
              <a:buChar char="v"/>
            </a:pPr>
            <a:r>
              <a:rPr lang="uk-UA" sz="1600" b="1" i="1" dirty="0" err="1" smtClean="0">
                <a:solidFill>
                  <a:srgbClr val="000000"/>
                </a:solidFill>
                <a:latin typeface="Georgia" pitchFamily="18" charset="0"/>
                <a:ea typeface="Times New Roman" pitchFamily="18" charset="0"/>
                <a:cs typeface="Times New Roman" pitchFamily="18" charset="0"/>
              </a:rPr>
              <a:t>Даас</a:t>
            </a:r>
            <a:r>
              <a:rPr lang="uk-UA" sz="1600" b="1" i="1" dirty="0" smtClean="0">
                <a:solidFill>
                  <a:srgbClr val="000000"/>
                </a:solidFill>
                <a:latin typeface="Georgia" pitchFamily="18" charset="0"/>
                <a:ea typeface="Times New Roman" pitchFamily="18" charset="0"/>
                <a:cs typeface="Times New Roman" pitchFamily="18" charset="0"/>
              </a:rPr>
              <a:t> </a:t>
            </a:r>
            <a:r>
              <a:rPr lang="uk-UA" sz="1600" b="1" i="1" dirty="0" err="1" smtClean="0">
                <a:solidFill>
                  <a:srgbClr val="000000"/>
                </a:solidFill>
                <a:latin typeface="Georgia" pitchFamily="18" charset="0"/>
                <a:ea typeface="Times New Roman" pitchFamily="18" charset="0"/>
                <a:cs typeface="Times New Roman" pitchFamily="18" charset="0"/>
              </a:rPr>
              <a:t>Даниела</a:t>
            </a:r>
            <a:r>
              <a:rPr lang="uk-UA" sz="1600" b="1" i="1" dirty="0" smtClean="0">
                <a:solidFill>
                  <a:srgbClr val="000000"/>
                </a:solidFill>
                <a:latin typeface="Georgia" pitchFamily="18" charset="0"/>
                <a:ea typeface="Times New Roman" pitchFamily="18" charset="0"/>
                <a:cs typeface="Times New Roman" pitchFamily="18" charset="0"/>
              </a:rPr>
              <a:t> </a:t>
            </a:r>
            <a:r>
              <a:rPr lang="uk-UA" sz="1600" b="1" i="1" dirty="0" err="1" smtClean="0">
                <a:solidFill>
                  <a:srgbClr val="000000"/>
                </a:solidFill>
                <a:latin typeface="Georgia" pitchFamily="18" charset="0"/>
                <a:ea typeface="Times New Roman" pitchFamily="18" charset="0"/>
                <a:cs typeface="Times New Roman" pitchFamily="18" charset="0"/>
              </a:rPr>
              <a:t>Імад</a:t>
            </a:r>
            <a:r>
              <a:rPr lang="uk-UA" sz="1600" b="1" i="1" dirty="0" smtClean="0">
                <a:solidFill>
                  <a:srgbClr val="000000"/>
                </a:solidFill>
                <a:latin typeface="Georgia" pitchFamily="18" charset="0"/>
                <a:ea typeface="Times New Roman" pitchFamily="18" charset="0"/>
                <a:cs typeface="Times New Roman" pitchFamily="18" charset="0"/>
              </a:rPr>
              <a:t> </a:t>
            </a:r>
            <a:r>
              <a:rPr lang="uk-UA" sz="1600" b="1" i="1" dirty="0" err="1" smtClean="0">
                <a:solidFill>
                  <a:srgbClr val="000000"/>
                </a:solidFill>
                <a:latin typeface="Georgia" pitchFamily="18" charset="0"/>
                <a:ea typeface="Times New Roman" pitchFamily="18" charset="0"/>
                <a:cs typeface="Times New Roman" pitchFamily="18" charset="0"/>
              </a:rPr>
              <a:t>Ахмад</a:t>
            </a:r>
            <a:r>
              <a:rPr lang="uk-UA" sz="1600" b="1" i="1" dirty="0" smtClean="0">
                <a:solidFill>
                  <a:srgbClr val="000000"/>
                </a:solidFill>
                <a:latin typeface="Georgia" pitchFamily="18" charset="0"/>
                <a:ea typeface="Times New Roman" pitchFamily="18" charset="0"/>
                <a:cs typeface="Times New Roman" pitchFamily="18" charset="0"/>
              </a:rPr>
              <a:t>, </a:t>
            </a:r>
            <a:r>
              <a:rPr lang="uk-UA" dirty="0" smtClean="0">
                <a:latin typeface="Times New Roman" pitchFamily="18" charset="0"/>
                <a:cs typeface="Times New Roman" pitchFamily="18" charset="0"/>
              </a:rPr>
              <a:t>учениця 11 класу школи № 153.</a:t>
            </a:r>
            <a:endParaRPr lang="ru-RU" dirty="0" smtClean="0">
              <a:latin typeface="Times New Roman" pitchFamily="18" charset="0"/>
              <a:cs typeface="Times New Roman" pitchFamily="18" charset="0"/>
            </a:endParaRPr>
          </a:p>
        </p:txBody>
      </p:sp>
      <p:sp>
        <p:nvSpPr>
          <p:cNvPr id="12" name="Прямоугольник 11"/>
          <p:cNvSpPr/>
          <p:nvPr/>
        </p:nvSpPr>
        <p:spPr>
          <a:xfrm>
            <a:off x="1851677" y="4437112"/>
            <a:ext cx="5049780" cy="523220"/>
          </a:xfrm>
          <a:prstGeom prst="rect">
            <a:avLst/>
          </a:prstGeom>
        </p:spPr>
        <p:txBody>
          <a:bodyPr wrap="none">
            <a:spAutoFit/>
          </a:bodyPr>
          <a:lstStyle/>
          <a:p>
            <a:pPr algn="ctr" eaLnBrk="0" fontAlgn="base" hangingPunct="0">
              <a:spcBef>
                <a:spcPct val="0"/>
              </a:spcBef>
              <a:spcAft>
                <a:spcPct val="0"/>
              </a:spcAft>
              <a:tabLst>
                <a:tab pos="630238" algn="l"/>
              </a:tabLst>
            </a:pPr>
            <a:r>
              <a:rPr lang="uk-UA" sz="2800" b="1" dirty="0" err="1" smtClean="0">
                <a:solidFill>
                  <a:schemeClr val="accent2">
                    <a:lumMod val="50000"/>
                  </a:schemeClr>
                </a:solidFill>
                <a:latin typeface="Monotype Corsiva" pitchFamily="66" charset="0"/>
              </a:rPr>
              <a:t>Номінація“Герої</a:t>
            </a:r>
            <a:r>
              <a:rPr lang="uk-UA" sz="2800" b="1" dirty="0" smtClean="0">
                <a:solidFill>
                  <a:schemeClr val="accent2">
                    <a:lumMod val="50000"/>
                  </a:schemeClr>
                </a:solidFill>
                <a:latin typeface="Monotype Corsiva" pitchFamily="66" charset="0"/>
              </a:rPr>
              <a:t> живуть серед </a:t>
            </a:r>
            <a:r>
              <a:rPr lang="uk-UA" sz="2800" b="1" dirty="0" err="1" smtClean="0">
                <a:solidFill>
                  <a:schemeClr val="accent2">
                    <a:lumMod val="50000"/>
                  </a:schemeClr>
                </a:solidFill>
                <a:latin typeface="Monotype Corsiva" pitchFamily="66" charset="0"/>
              </a:rPr>
              <a:t>нас”</a:t>
            </a:r>
            <a:endParaRPr lang="ru-RU" sz="2800" b="1" dirty="0" smtClean="0">
              <a:solidFill>
                <a:schemeClr val="accent2">
                  <a:lumMod val="50000"/>
                </a:schemeClr>
              </a:solidFill>
              <a:latin typeface="Monotype Corsiva" pitchFamily="66" charset="0"/>
            </a:endParaRPr>
          </a:p>
        </p:txBody>
      </p:sp>
      <p:sp>
        <p:nvSpPr>
          <p:cNvPr id="13" name="Прямоугольник 12"/>
          <p:cNvSpPr/>
          <p:nvPr/>
        </p:nvSpPr>
        <p:spPr>
          <a:xfrm>
            <a:off x="971600" y="5013176"/>
            <a:ext cx="7992888" cy="1077218"/>
          </a:xfrm>
          <a:prstGeom prst="rect">
            <a:avLst/>
          </a:prstGeom>
        </p:spPr>
        <p:txBody>
          <a:bodyPr wrap="square">
            <a:spAutoFit/>
          </a:bodyPr>
          <a:lstStyle/>
          <a:p>
            <a:pPr lvl="0">
              <a:spcBef>
                <a:spcPts val="0"/>
              </a:spcBef>
              <a:buFont typeface="Wingdings" pitchFamily="2" charset="2"/>
              <a:buChar char="v"/>
            </a:pPr>
            <a:r>
              <a:rPr lang="uk-UA" sz="1600" b="1" i="1" dirty="0" err="1" smtClean="0">
                <a:solidFill>
                  <a:srgbClr val="000000"/>
                </a:solidFill>
                <a:latin typeface="Georgia" pitchFamily="18" charset="0"/>
                <a:ea typeface="Times New Roman" pitchFamily="18" charset="0"/>
                <a:cs typeface="Times New Roman" pitchFamily="18" charset="0"/>
              </a:rPr>
              <a:t>Заморуєва</a:t>
            </a:r>
            <a:r>
              <a:rPr lang="uk-UA" sz="1600" b="1" i="1" dirty="0" smtClean="0">
                <a:solidFill>
                  <a:srgbClr val="000000"/>
                </a:solidFill>
                <a:latin typeface="Georgia" pitchFamily="18" charset="0"/>
                <a:ea typeface="Times New Roman" pitchFamily="18" charset="0"/>
                <a:cs typeface="Times New Roman" pitchFamily="18" charset="0"/>
              </a:rPr>
              <a:t> Анастасія</a:t>
            </a:r>
            <a:r>
              <a:rPr lang="uk-UA" sz="1600" b="1" dirty="0" smtClean="0">
                <a:latin typeface="Georgia" pitchFamily="18" charset="0"/>
              </a:rPr>
              <a:t>, </a:t>
            </a:r>
            <a:r>
              <a:rPr lang="uk-UA" sz="1600" dirty="0" smtClean="0">
                <a:latin typeface="Georgia" pitchFamily="18" charset="0"/>
              </a:rPr>
              <a:t>учениця 8 класу педагогічного ліцею № 4; </a:t>
            </a:r>
            <a:endParaRPr lang="ru-RU" sz="1600" dirty="0" smtClean="0">
              <a:latin typeface="Georgia" pitchFamily="18" charset="0"/>
            </a:endParaRPr>
          </a:p>
          <a:p>
            <a:pPr lvl="0">
              <a:spcBef>
                <a:spcPts val="0"/>
              </a:spcBef>
              <a:buFont typeface="Wingdings" pitchFamily="2" charset="2"/>
              <a:buChar char="v"/>
            </a:pPr>
            <a:r>
              <a:rPr lang="uk-UA" sz="1600" b="1" i="1" dirty="0" err="1" smtClean="0">
                <a:solidFill>
                  <a:srgbClr val="000000"/>
                </a:solidFill>
                <a:latin typeface="Georgia" pitchFamily="18" charset="0"/>
                <a:ea typeface="Times New Roman" pitchFamily="18" charset="0"/>
                <a:cs typeface="Times New Roman" pitchFamily="18" charset="0"/>
              </a:rPr>
              <a:t>Зимницька</a:t>
            </a:r>
            <a:r>
              <a:rPr lang="uk-UA" sz="1600" b="1" i="1" dirty="0" smtClean="0">
                <a:solidFill>
                  <a:srgbClr val="000000"/>
                </a:solidFill>
                <a:latin typeface="Georgia" pitchFamily="18" charset="0"/>
                <a:ea typeface="Times New Roman" pitchFamily="18" charset="0"/>
                <a:cs typeface="Times New Roman" pitchFamily="18" charset="0"/>
              </a:rPr>
              <a:t> Софія</a:t>
            </a:r>
            <a:r>
              <a:rPr lang="uk-UA" sz="1600" b="1" dirty="0" smtClean="0">
                <a:latin typeface="Georgia" pitchFamily="18" charset="0"/>
              </a:rPr>
              <a:t>, </a:t>
            </a:r>
            <a:r>
              <a:rPr lang="uk-UA" sz="1600" dirty="0" smtClean="0">
                <a:latin typeface="Georgia" pitchFamily="18" charset="0"/>
              </a:rPr>
              <a:t>учениця 11 класу школи № 70;</a:t>
            </a:r>
            <a:endParaRPr lang="ru-RU" sz="1600" dirty="0" smtClean="0">
              <a:latin typeface="Georgia" pitchFamily="18" charset="0"/>
            </a:endParaRPr>
          </a:p>
          <a:p>
            <a:pPr lvl="0">
              <a:spcBef>
                <a:spcPts val="0"/>
              </a:spcBef>
              <a:buFont typeface="Wingdings" pitchFamily="2" charset="2"/>
              <a:buChar char="v"/>
            </a:pPr>
            <a:r>
              <a:rPr lang="uk-UA" sz="1600" b="1" i="1" dirty="0" err="1" smtClean="0">
                <a:solidFill>
                  <a:srgbClr val="000000"/>
                </a:solidFill>
                <a:latin typeface="Georgia" pitchFamily="18" charset="0"/>
                <a:ea typeface="Times New Roman" pitchFamily="18" charset="0"/>
                <a:cs typeface="Times New Roman" pitchFamily="18" charset="0"/>
              </a:rPr>
              <a:t>Криворучко</a:t>
            </a:r>
            <a:r>
              <a:rPr lang="uk-UA" sz="1600" b="1" i="1" dirty="0" smtClean="0">
                <a:solidFill>
                  <a:srgbClr val="000000"/>
                </a:solidFill>
                <a:latin typeface="Georgia" pitchFamily="18" charset="0"/>
                <a:ea typeface="Times New Roman" pitchFamily="18" charset="0"/>
                <a:cs typeface="Times New Roman" pitchFamily="18" charset="0"/>
              </a:rPr>
              <a:t> Владислава</a:t>
            </a:r>
            <a:r>
              <a:rPr lang="uk-UA" sz="1600" b="1" dirty="0" smtClean="0">
                <a:latin typeface="Georgia" pitchFamily="18" charset="0"/>
              </a:rPr>
              <a:t>, </a:t>
            </a:r>
            <a:r>
              <a:rPr lang="uk-UA" sz="1600" dirty="0" smtClean="0">
                <a:latin typeface="Georgia" pitchFamily="18" charset="0"/>
              </a:rPr>
              <a:t>учениця 10 класу школи № 168;</a:t>
            </a:r>
            <a:endParaRPr lang="ru-RU" sz="1600" dirty="0" smtClean="0">
              <a:latin typeface="Georgia" pitchFamily="18" charset="0"/>
            </a:endParaRPr>
          </a:p>
          <a:p>
            <a:pPr lvl="0">
              <a:spcBef>
                <a:spcPts val="0"/>
              </a:spcBef>
              <a:buFont typeface="Wingdings" pitchFamily="2" charset="2"/>
              <a:buChar char="v"/>
            </a:pPr>
            <a:r>
              <a:rPr lang="uk-UA" sz="1600" b="1" i="1" dirty="0" err="1" smtClean="0">
                <a:solidFill>
                  <a:srgbClr val="000000"/>
                </a:solidFill>
                <a:latin typeface="Georgia" pitchFamily="18" charset="0"/>
                <a:ea typeface="Times New Roman" pitchFamily="18" charset="0"/>
                <a:cs typeface="Times New Roman" pitchFamily="18" charset="0"/>
              </a:rPr>
              <a:t>Бакманян</a:t>
            </a:r>
            <a:r>
              <a:rPr lang="uk-UA" sz="1600" b="1" i="1" dirty="0" smtClean="0">
                <a:solidFill>
                  <a:srgbClr val="000000"/>
                </a:solidFill>
                <a:latin typeface="Georgia" pitchFamily="18" charset="0"/>
                <a:ea typeface="Times New Roman" pitchFamily="18" charset="0"/>
                <a:cs typeface="Times New Roman" pitchFamily="18" charset="0"/>
              </a:rPr>
              <a:t> Лаура</a:t>
            </a:r>
            <a:r>
              <a:rPr lang="uk-UA" sz="1600" b="1" dirty="0" smtClean="0">
                <a:latin typeface="Georgia" pitchFamily="18" charset="0"/>
              </a:rPr>
              <a:t>, </a:t>
            </a:r>
            <a:r>
              <a:rPr lang="uk-UA" sz="1600" dirty="0" smtClean="0">
                <a:latin typeface="Georgia" pitchFamily="18" charset="0"/>
              </a:rPr>
              <a:t>учениця 11 класу школи № 53.</a:t>
            </a:r>
            <a:endParaRPr lang="ru-RU" sz="1600" dirty="0" smtClean="0">
              <a:latin typeface="Georgia"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899592" y="1628800"/>
            <a:ext cx="748883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tabLst>
                <a:tab pos="630238" algn="l"/>
              </a:tabLst>
            </a:pPr>
            <a:r>
              <a:rPr lang="uk-UA" sz="2800" b="1" dirty="0" smtClean="0">
                <a:solidFill>
                  <a:schemeClr val="accent2">
                    <a:lumMod val="50000"/>
                  </a:schemeClr>
                </a:solidFill>
                <a:latin typeface="Monotype Corsiva" pitchFamily="66" charset="0"/>
              </a:rPr>
              <a:t>Номінація </a:t>
            </a:r>
            <a:r>
              <a:rPr lang="uk-UA" sz="2800" b="1" dirty="0" err="1" smtClean="0">
                <a:solidFill>
                  <a:schemeClr val="accent2">
                    <a:lumMod val="50000"/>
                  </a:schemeClr>
                </a:solidFill>
                <a:latin typeface="Monotype Corsiva" pitchFamily="66" charset="0"/>
              </a:rPr>
              <a:t>“Родовід</a:t>
            </a:r>
            <a:r>
              <a:rPr lang="uk-UA" sz="2800" b="1" dirty="0" smtClean="0">
                <a:solidFill>
                  <a:schemeClr val="accent2">
                    <a:lumMod val="50000"/>
                  </a:schemeClr>
                </a:solidFill>
                <a:latin typeface="Monotype Corsiva" pitchFamily="66" charset="0"/>
              </a:rPr>
              <a:t> моєї </a:t>
            </a:r>
            <a:r>
              <a:rPr lang="uk-UA" sz="2800" b="1" dirty="0" err="1" smtClean="0">
                <a:solidFill>
                  <a:schemeClr val="accent2">
                    <a:lumMod val="50000"/>
                  </a:schemeClr>
                </a:solidFill>
                <a:latin typeface="Monotype Corsiva" pitchFamily="66" charset="0"/>
              </a:rPr>
              <a:t>сім’ї”</a:t>
            </a:r>
            <a:endParaRPr lang="uk-UA" sz="2800" b="1" dirty="0" smtClean="0">
              <a:solidFill>
                <a:schemeClr val="accent2">
                  <a:lumMod val="50000"/>
                </a:schemeClr>
              </a:solidFill>
              <a:latin typeface="Monotype Corsiva" pitchFamily="66" charset="0"/>
            </a:endParaRPr>
          </a:p>
        </p:txBody>
      </p:sp>
      <p:sp>
        <p:nvSpPr>
          <p:cNvPr id="8" name="TextBox 7"/>
          <p:cNvSpPr txBox="1"/>
          <p:nvPr/>
        </p:nvSpPr>
        <p:spPr>
          <a:xfrm>
            <a:off x="1043608" y="764704"/>
            <a:ext cx="7197621" cy="830997"/>
          </a:xfrm>
          <a:prstGeom prst="rect">
            <a:avLst/>
          </a:prstGeom>
          <a:noFill/>
        </p:spPr>
        <p:txBody>
          <a:bodyPr wrap="square" rtlCol="0">
            <a:spAutoFit/>
          </a:bodyPr>
          <a:lstStyle/>
          <a:p>
            <a:pPr algn="ctr"/>
            <a:r>
              <a:rPr lang="uk-UA" sz="2800" b="1" dirty="0" smtClean="0">
                <a:solidFill>
                  <a:schemeClr val="accent2">
                    <a:lumMod val="50000"/>
                  </a:schemeClr>
                </a:solidFill>
                <a:latin typeface="Monotype Corsiva" pitchFamily="66" charset="0"/>
              </a:rPr>
              <a:t>ДИПЛОМИ  ІІ  СТУПЕНЯ </a:t>
            </a:r>
          </a:p>
          <a:p>
            <a:pPr algn="ctr"/>
            <a:r>
              <a:rPr lang="uk-UA" sz="2000" b="1" dirty="0" smtClean="0">
                <a:solidFill>
                  <a:srgbClr val="003300"/>
                </a:solidFill>
                <a:latin typeface="Monotype Corsiva" pitchFamily="66" charset="0"/>
              </a:rPr>
              <a:t>ЗА ПЕРЕМОГУ  В МІСЬКОМУ  КОНКУРСІ“ МІЙ РОДОВІД”</a:t>
            </a:r>
            <a:endParaRPr lang="ru-RU" sz="2000" b="1" dirty="0" smtClean="0">
              <a:solidFill>
                <a:srgbClr val="003300"/>
              </a:solidFill>
              <a:latin typeface="Monotype Corsiva" pitchFamily="66" charset="0"/>
            </a:endParaRPr>
          </a:p>
        </p:txBody>
      </p:sp>
      <p:sp>
        <p:nvSpPr>
          <p:cNvPr id="9" name="Rectangle 1"/>
          <p:cNvSpPr>
            <a:spLocks noChangeArrowheads="1"/>
          </p:cNvSpPr>
          <p:nvPr/>
        </p:nvSpPr>
        <p:spPr bwMode="auto">
          <a:xfrm>
            <a:off x="899592" y="2924944"/>
            <a:ext cx="748883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tabLst>
                <a:tab pos="630238" algn="l"/>
              </a:tabLst>
            </a:pPr>
            <a:r>
              <a:rPr lang="uk-UA" sz="2800" b="1" dirty="0" smtClean="0">
                <a:solidFill>
                  <a:schemeClr val="accent2">
                    <a:lumMod val="50000"/>
                  </a:schemeClr>
                </a:solidFill>
                <a:latin typeface="Monotype Corsiva" pitchFamily="66" charset="0"/>
              </a:rPr>
              <a:t>Номінація </a:t>
            </a:r>
            <a:r>
              <a:rPr lang="uk-UA" sz="2800" b="1" dirty="0" err="1" smtClean="0">
                <a:solidFill>
                  <a:schemeClr val="accent2">
                    <a:lumMod val="50000"/>
                  </a:schemeClr>
                </a:solidFill>
                <a:latin typeface="Monotype Corsiva" pitchFamily="66" charset="0"/>
              </a:rPr>
              <a:t>“Ордени</a:t>
            </a:r>
            <a:r>
              <a:rPr lang="uk-UA" sz="2800" b="1" dirty="0" smtClean="0">
                <a:solidFill>
                  <a:schemeClr val="accent2">
                    <a:lumMod val="50000"/>
                  </a:schemeClr>
                </a:solidFill>
                <a:latin typeface="Monotype Corsiva" pitchFamily="66" charset="0"/>
              </a:rPr>
              <a:t> та медалі моєї </a:t>
            </a:r>
            <a:r>
              <a:rPr lang="uk-UA" sz="2800" b="1" dirty="0" err="1" smtClean="0">
                <a:solidFill>
                  <a:schemeClr val="accent2">
                    <a:lumMod val="50000"/>
                  </a:schemeClr>
                </a:solidFill>
                <a:latin typeface="Monotype Corsiva" pitchFamily="66" charset="0"/>
              </a:rPr>
              <a:t>родини”</a:t>
            </a:r>
            <a:endParaRPr lang="ru-RU" sz="2800" dirty="0" smtClean="0"/>
          </a:p>
        </p:txBody>
      </p:sp>
      <p:sp>
        <p:nvSpPr>
          <p:cNvPr id="12" name="Прямоугольник 11"/>
          <p:cNvSpPr/>
          <p:nvPr/>
        </p:nvSpPr>
        <p:spPr>
          <a:xfrm>
            <a:off x="2051720" y="4365104"/>
            <a:ext cx="5049780" cy="523220"/>
          </a:xfrm>
          <a:prstGeom prst="rect">
            <a:avLst/>
          </a:prstGeom>
        </p:spPr>
        <p:txBody>
          <a:bodyPr wrap="none">
            <a:spAutoFit/>
          </a:bodyPr>
          <a:lstStyle/>
          <a:p>
            <a:pPr algn="ctr" eaLnBrk="0" fontAlgn="base" hangingPunct="0">
              <a:spcBef>
                <a:spcPct val="0"/>
              </a:spcBef>
              <a:spcAft>
                <a:spcPct val="0"/>
              </a:spcAft>
              <a:tabLst>
                <a:tab pos="630238" algn="l"/>
              </a:tabLst>
            </a:pPr>
            <a:r>
              <a:rPr lang="uk-UA" sz="2800" b="1" dirty="0" err="1" smtClean="0">
                <a:solidFill>
                  <a:schemeClr val="accent2">
                    <a:lumMod val="50000"/>
                  </a:schemeClr>
                </a:solidFill>
                <a:latin typeface="Monotype Corsiva" pitchFamily="66" charset="0"/>
              </a:rPr>
              <a:t>Номінація“Герої</a:t>
            </a:r>
            <a:r>
              <a:rPr lang="uk-UA" sz="2800" b="1" dirty="0" smtClean="0">
                <a:solidFill>
                  <a:schemeClr val="accent2">
                    <a:lumMod val="50000"/>
                  </a:schemeClr>
                </a:solidFill>
                <a:latin typeface="Monotype Corsiva" pitchFamily="66" charset="0"/>
              </a:rPr>
              <a:t> живуть серед </a:t>
            </a:r>
            <a:r>
              <a:rPr lang="uk-UA" sz="2800" b="1" dirty="0" err="1" smtClean="0">
                <a:solidFill>
                  <a:schemeClr val="accent2">
                    <a:lumMod val="50000"/>
                  </a:schemeClr>
                </a:solidFill>
                <a:latin typeface="Monotype Corsiva" pitchFamily="66" charset="0"/>
              </a:rPr>
              <a:t>нас”</a:t>
            </a:r>
            <a:endParaRPr lang="ru-RU" sz="2800" b="1" dirty="0" smtClean="0">
              <a:solidFill>
                <a:schemeClr val="accent2">
                  <a:lumMod val="50000"/>
                </a:schemeClr>
              </a:solidFill>
              <a:latin typeface="Monotype Corsiva" pitchFamily="66" charset="0"/>
            </a:endParaRPr>
          </a:p>
        </p:txBody>
      </p:sp>
      <p:sp>
        <p:nvSpPr>
          <p:cNvPr id="10" name="Прямоугольник 9"/>
          <p:cNvSpPr/>
          <p:nvPr/>
        </p:nvSpPr>
        <p:spPr>
          <a:xfrm>
            <a:off x="1043608" y="2132856"/>
            <a:ext cx="7488832" cy="584775"/>
          </a:xfrm>
          <a:prstGeom prst="rect">
            <a:avLst/>
          </a:prstGeom>
        </p:spPr>
        <p:txBody>
          <a:bodyPr wrap="square">
            <a:spAutoFit/>
          </a:bodyPr>
          <a:lstStyle/>
          <a:p>
            <a:pPr lvl="0" algn="just" eaLnBrk="0" fontAlgn="base" hangingPunct="0">
              <a:spcBef>
                <a:spcPct val="0"/>
              </a:spcBef>
              <a:spcAft>
                <a:spcPct val="0"/>
              </a:spcAft>
              <a:buFont typeface="Wingdings" pitchFamily="2" charset="2"/>
              <a:buChar char="v"/>
            </a:pPr>
            <a:r>
              <a:rPr lang="uk-UA" sz="1600" b="1" i="1" dirty="0" smtClean="0">
                <a:solidFill>
                  <a:srgbClr val="000000"/>
                </a:solidFill>
                <a:latin typeface="Georgia" pitchFamily="18" charset="0"/>
                <a:ea typeface="Times New Roman" pitchFamily="18" charset="0"/>
                <a:cs typeface="Times New Roman" pitchFamily="18" charset="0"/>
              </a:rPr>
              <a:t>Сисоєв Гліб, </a:t>
            </a:r>
            <a:r>
              <a:rPr lang="uk-UA" sz="1600" dirty="0" smtClean="0">
                <a:solidFill>
                  <a:srgbClr val="000000"/>
                </a:solidFill>
                <a:latin typeface="Georgia" pitchFamily="18" charset="0"/>
                <a:ea typeface="Times New Roman" pitchFamily="18" charset="0"/>
                <a:cs typeface="Times New Roman" pitchFamily="18" charset="0"/>
              </a:rPr>
              <a:t>учень 11 класу спеціалізованої школи № 29; </a:t>
            </a:r>
            <a:endParaRPr lang="ru-RU" sz="1600" dirty="0" smtClean="0">
              <a:latin typeface="Georgia" pitchFamily="18" charset="0"/>
            </a:endParaRPr>
          </a:p>
          <a:p>
            <a:pPr lvl="0" algn="just" eaLnBrk="0" fontAlgn="base" hangingPunct="0">
              <a:spcBef>
                <a:spcPct val="0"/>
              </a:spcBef>
              <a:spcAft>
                <a:spcPct val="0"/>
              </a:spcAft>
              <a:buFont typeface="Wingdings" pitchFamily="2" charset="2"/>
              <a:buChar char="v"/>
            </a:pPr>
            <a:r>
              <a:rPr lang="uk-UA" sz="1600" b="1" i="1" dirty="0" smtClean="0">
                <a:solidFill>
                  <a:srgbClr val="000000"/>
                </a:solidFill>
                <a:latin typeface="Georgia" pitchFamily="18" charset="0"/>
                <a:ea typeface="Times New Roman" pitchFamily="18" charset="0"/>
                <a:cs typeface="Times New Roman" pitchFamily="18" charset="0"/>
              </a:rPr>
              <a:t>Некрасова Людмила, </a:t>
            </a:r>
            <a:r>
              <a:rPr lang="uk-UA" sz="1600" dirty="0" smtClean="0">
                <a:solidFill>
                  <a:srgbClr val="000000"/>
                </a:solidFill>
                <a:latin typeface="Georgia" pitchFamily="18" charset="0"/>
                <a:ea typeface="Times New Roman" pitchFamily="18" charset="0"/>
                <a:cs typeface="Times New Roman" pitchFamily="18" charset="0"/>
              </a:rPr>
              <a:t>учениця </a:t>
            </a:r>
            <a:r>
              <a:rPr lang="en-US" sz="1600" dirty="0" smtClean="0">
                <a:solidFill>
                  <a:srgbClr val="000000"/>
                </a:solidFill>
                <a:latin typeface="Georgia" pitchFamily="18" charset="0"/>
                <a:ea typeface="Times New Roman" pitchFamily="18" charset="0"/>
                <a:cs typeface="Times New Roman" pitchFamily="18" charset="0"/>
              </a:rPr>
              <a:t>11</a:t>
            </a:r>
            <a:r>
              <a:rPr lang="uk-UA" sz="1600" dirty="0" smtClean="0">
                <a:solidFill>
                  <a:srgbClr val="000000"/>
                </a:solidFill>
                <a:latin typeface="Georgia" pitchFamily="18" charset="0"/>
                <a:ea typeface="Times New Roman" pitchFamily="18" charset="0"/>
                <a:cs typeface="Times New Roman" pitchFamily="18" charset="0"/>
              </a:rPr>
              <a:t> класу гімназії № </a:t>
            </a:r>
            <a:r>
              <a:rPr lang="en-US" sz="1600" dirty="0" smtClean="0">
                <a:solidFill>
                  <a:srgbClr val="000000"/>
                </a:solidFill>
                <a:latin typeface="Georgia" pitchFamily="18" charset="0"/>
                <a:ea typeface="Times New Roman" pitchFamily="18" charset="0"/>
                <a:cs typeface="Times New Roman" pitchFamily="18" charset="0"/>
              </a:rPr>
              <a:t>2</a:t>
            </a:r>
            <a:r>
              <a:rPr lang="uk-UA" sz="1600" dirty="0" smtClean="0">
                <a:solidFill>
                  <a:srgbClr val="000000"/>
                </a:solidFill>
                <a:latin typeface="Georgia" pitchFamily="18" charset="0"/>
                <a:ea typeface="Times New Roman" pitchFamily="18" charset="0"/>
                <a:cs typeface="Times New Roman" pitchFamily="18" charset="0"/>
              </a:rPr>
              <a:t>3.</a:t>
            </a:r>
          </a:p>
        </p:txBody>
      </p:sp>
      <p:sp>
        <p:nvSpPr>
          <p:cNvPr id="14" name="Прямоугольник 13"/>
          <p:cNvSpPr/>
          <p:nvPr/>
        </p:nvSpPr>
        <p:spPr>
          <a:xfrm>
            <a:off x="971600" y="3501008"/>
            <a:ext cx="7560840" cy="646331"/>
          </a:xfrm>
          <a:prstGeom prst="rect">
            <a:avLst/>
          </a:prstGeom>
        </p:spPr>
        <p:txBody>
          <a:bodyPr wrap="square">
            <a:spAutoFit/>
          </a:bodyPr>
          <a:lstStyle/>
          <a:p>
            <a:pPr>
              <a:buFont typeface="Wingdings" pitchFamily="2" charset="2"/>
              <a:buChar char="v"/>
            </a:pPr>
            <a:r>
              <a:rPr lang="uk-UA" sz="1600" b="1" i="1" dirty="0" err="1" smtClean="0">
                <a:solidFill>
                  <a:srgbClr val="000000"/>
                </a:solidFill>
                <a:latin typeface="Georgia" pitchFamily="18" charset="0"/>
                <a:ea typeface="Times New Roman" pitchFamily="18" charset="0"/>
                <a:cs typeface="Times New Roman" pitchFamily="18" charset="0"/>
              </a:rPr>
              <a:t>Кожевніков</a:t>
            </a:r>
            <a:r>
              <a:rPr lang="uk-UA" sz="1600" b="1" i="1" dirty="0" smtClean="0">
                <a:solidFill>
                  <a:srgbClr val="000000"/>
                </a:solidFill>
                <a:latin typeface="Georgia" pitchFamily="18" charset="0"/>
                <a:ea typeface="Times New Roman" pitchFamily="18" charset="0"/>
                <a:cs typeface="Times New Roman" pitchFamily="18" charset="0"/>
              </a:rPr>
              <a:t> Андрій</a:t>
            </a:r>
            <a:r>
              <a:rPr lang="uk-UA" b="1"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учень 10 класу спеціалізованої школи № 87;</a:t>
            </a:r>
            <a:endParaRPr lang="ru-RU" dirty="0" smtClean="0">
              <a:latin typeface="Times New Roman" pitchFamily="18" charset="0"/>
              <a:cs typeface="Times New Roman" pitchFamily="18" charset="0"/>
            </a:endParaRPr>
          </a:p>
          <a:p>
            <a:pPr>
              <a:buFont typeface="Wingdings" pitchFamily="2" charset="2"/>
              <a:buChar char="v"/>
            </a:pPr>
            <a:r>
              <a:rPr lang="uk-UA" sz="1600" b="1" i="1" dirty="0" err="1" smtClean="0">
                <a:solidFill>
                  <a:srgbClr val="000000"/>
                </a:solidFill>
                <a:latin typeface="Georgia" pitchFamily="18" charset="0"/>
                <a:ea typeface="Times New Roman" pitchFamily="18" charset="0"/>
                <a:cs typeface="Times New Roman" pitchFamily="18" charset="0"/>
              </a:rPr>
              <a:t>Зянчурін</a:t>
            </a:r>
            <a:r>
              <a:rPr lang="uk-UA" sz="1600" b="1" i="1" dirty="0" smtClean="0">
                <a:solidFill>
                  <a:srgbClr val="000000"/>
                </a:solidFill>
                <a:latin typeface="Georgia" pitchFamily="18" charset="0"/>
                <a:ea typeface="Times New Roman" pitchFamily="18" charset="0"/>
                <a:cs typeface="Times New Roman" pitchFamily="18" charset="0"/>
              </a:rPr>
              <a:t> Кирило, </a:t>
            </a:r>
            <a:r>
              <a:rPr lang="uk-UA" dirty="0" smtClean="0">
                <a:latin typeface="Times New Roman" pitchFamily="18" charset="0"/>
                <a:cs typeface="Times New Roman" pitchFamily="18" charset="0"/>
              </a:rPr>
              <a:t>учень 9  класу загальноосвітньої школи № 124.</a:t>
            </a:r>
          </a:p>
        </p:txBody>
      </p:sp>
      <p:sp>
        <p:nvSpPr>
          <p:cNvPr id="3073" name="Rectangle 1"/>
          <p:cNvSpPr>
            <a:spLocks noChangeArrowheads="1"/>
          </p:cNvSpPr>
          <p:nvPr/>
        </p:nvSpPr>
        <p:spPr bwMode="auto">
          <a:xfrm>
            <a:off x="1043608" y="5115381"/>
            <a:ext cx="835191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 typeface="Wingdings" pitchFamily="2" charset="2"/>
              <a:buChar char="v"/>
              <a:tabLst>
                <a:tab pos="630238" algn="l"/>
              </a:tabLst>
            </a:pPr>
            <a:r>
              <a:rPr lang="uk-UA" sz="1600" b="1" i="1" dirty="0" err="1" smtClean="0">
                <a:solidFill>
                  <a:srgbClr val="000000"/>
                </a:solidFill>
                <a:latin typeface="Georgia" pitchFamily="18" charset="0"/>
                <a:ea typeface="Times New Roman" pitchFamily="18" charset="0"/>
                <a:cs typeface="Times New Roman" pitchFamily="18" charset="0"/>
              </a:rPr>
              <a:t>Зленко</a:t>
            </a:r>
            <a:r>
              <a:rPr lang="uk-UA" sz="1600" b="1" i="1" dirty="0" smtClean="0">
                <a:solidFill>
                  <a:srgbClr val="000000"/>
                </a:solidFill>
                <a:latin typeface="Georgia" pitchFamily="18" charset="0"/>
                <a:ea typeface="Times New Roman" pitchFamily="18" charset="0"/>
                <a:cs typeface="Times New Roman" pitchFamily="18" charset="0"/>
              </a:rPr>
              <a:t> Сергій</a:t>
            </a:r>
            <a:r>
              <a:rPr kumimoji="0" lang="uk-UA" sz="16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lang="uk-UA" sz="1600" dirty="0" smtClean="0">
                <a:solidFill>
                  <a:srgbClr val="000000"/>
                </a:solidFill>
                <a:latin typeface="Georgia" pitchFamily="18" charset="0"/>
                <a:ea typeface="Times New Roman" pitchFamily="18" charset="0"/>
                <a:cs typeface="Times New Roman" pitchFamily="18" charset="0"/>
              </a:rPr>
              <a:t>учень 11 класу навчально-виховного комплексу № 21</a:t>
            </a:r>
            <a:r>
              <a:rPr kumimoji="0" lang="uk-UA" sz="16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a:t>
            </a:r>
            <a:endParaRPr kumimoji="0" lang="ru-RU" sz="900" b="0" i="0" u="none" strike="noStrike" cap="none" normalizeH="0" baseline="0" dirty="0" smtClean="0">
              <a:ln>
                <a:noFill/>
              </a:ln>
              <a:solidFill>
                <a:schemeClr val="tx1"/>
              </a:solidFill>
              <a:effectLst/>
              <a:latin typeface="Arial" pitchFamily="34" charset="0"/>
            </a:endParaRPr>
          </a:p>
          <a:p>
            <a:pPr marL="0" marR="0" lvl="0" algn="just" defTabSz="914400" rtl="0" eaLnBrk="0" fontAlgn="base" latinLnBrk="0" hangingPunct="0">
              <a:lnSpc>
                <a:spcPct val="100000"/>
              </a:lnSpc>
              <a:spcBef>
                <a:spcPct val="0"/>
              </a:spcBef>
              <a:spcAft>
                <a:spcPct val="0"/>
              </a:spcAft>
              <a:buClrTx/>
              <a:buSzTx/>
              <a:buFont typeface="Wingdings" pitchFamily="2" charset="2"/>
              <a:buChar char="v"/>
              <a:tabLst>
                <a:tab pos="630238" algn="l"/>
              </a:tabLst>
            </a:pPr>
            <a:r>
              <a:rPr lang="uk-UA" sz="1600" b="1" i="1" dirty="0" err="1" smtClean="0">
                <a:solidFill>
                  <a:srgbClr val="000000"/>
                </a:solidFill>
                <a:latin typeface="Georgia" pitchFamily="18" charset="0"/>
                <a:ea typeface="Times New Roman" pitchFamily="18" charset="0"/>
                <a:cs typeface="Times New Roman" pitchFamily="18" charset="0"/>
              </a:rPr>
              <a:t>Бєлоченко</a:t>
            </a:r>
            <a:r>
              <a:rPr lang="uk-UA" sz="1600" b="1" i="1" dirty="0" smtClean="0">
                <a:solidFill>
                  <a:srgbClr val="000000"/>
                </a:solidFill>
                <a:latin typeface="Georgia" pitchFamily="18" charset="0"/>
                <a:ea typeface="Times New Roman" pitchFamily="18" charset="0"/>
                <a:cs typeface="Times New Roman" pitchFamily="18" charset="0"/>
              </a:rPr>
              <a:t> Дарина, </a:t>
            </a:r>
            <a:r>
              <a:rPr lang="uk-UA" sz="1600" dirty="0" smtClean="0">
                <a:solidFill>
                  <a:srgbClr val="000000"/>
                </a:solidFill>
                <a:latin typeface="Georgia" pitchFamily="18" charset="0"/>
                <a:ea typeface="Times New Roman" pitchFamily="18" charset="0"/>
                <a:cs typeface="Times New Roman" pitchFamily="18" charset="0"/>
              </a:rPr>
              <a:t>учениця 8 класу загальноосвітньої школи № 175</a:t>
            </a:r>
            <a:r>
              <a:rPr kumimoji="0" lang="uk-UA" sz="16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a:t>
            </a:r>
            <a:endParaRPr kumimoji="0" lang="uk-UA"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971600" y="1916832"/>
            <a:ext cx="748883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tabLst>
                <a:tab pos="630238" algn="l"/>
              </a:tabLst>
            </a:pPr>
            <a:r>
              <a:rPr lang="uk-UA" sz="2400" b="1" dirty="0" smtClean="0">
                <a:solidFill>
                  <a:schemeClr val="accent2">
                    <a:lumMod val="50000"/>
                  </a:schemeClr>
                </a:solidFill>
                <a:latin typeface="Monotype Corsiva" pitchFamily="66" charset="0"/>
              </a:rPr>
              <a:t>Номінація </a:t>
            </a:r>
            <a:r>
              <a:rPr lang="uk-UA" sz="2400" b="1" dirty="0" err="1" smtClean="0">
                <a:solidFill>
                  <a:schemeClr val="accent2">
                    <a:lumMod val="50000"/>
                  </a:schemeClr>
                </a:solidFill>
                <a:latin typeface="Monotype Corsiva" pitchFamily="66" charset="0"/>
              </a:rPr>
              <a:t>“Родовід</a:t>
            </a:r>
            <a:r>
              <a:rPr lang="uk-UA" sz="2400" b="1" dirty="0" smtClean="0">
                <a:solidFill>
                  <a:schemeClr val="accent2">
                    <a:lumMod val="50000"/>
                  </a:schemeClr>
                </a:solidFill>
                <a:latin typeface="Monotype Corsiva" pitchFamily="66" charset="0"/>
              </a:rPr>
              <a:t> моєї </a:t>
            </a:r>
            <a:r>
              <a:rPr lang="uk-UA" sz="2400" b="1" dirty="0" err="1" smtClean="0">
                <a:solidFill>
                  <a:schemeClr val="accent2">
                    <a:lumMod val="50000"/>
                  </a:schemeClr>
                </a:solidFill>
                <a:latin typeface="Monotype Corsiva" pitchFamily="66" charset="0"/>
              </a:rPr>
              <a:t>сім’ї”</a:t>
            </a:r>
            <a:endParaRPr lang="uk-UA" sz="2400" b="1" dirty="0" smtClean="0">
              <a:solidFill>
                <a:schemeClr val="accent2">
                  <a:lumMod val="50000"/>
                </a:schemeClr>
              </a:solidFill>
              <a:latin typeface="Monotype Corsiva" pitchFamily="66" charset="0"/>
            </a:endParaRPr>
          </a:p>
        </p:txBody>
      </p:sp>
      <p:sp>
        <p:nvSpPr>
          <p:cNvPr id="8" name="TextBox 7"/>
          <p:cNvSpPr txBox="1"/>
          <p:nvPr/>
        </p:nvSpPr>
        <p:spPr>
          <a:xfrm>
            <a:off x="755576" y="764704"/>
            <a:ext cx="7485653" cy="861774"/>
          </a:xfrm>
          <a:prstGeom prst="rect">
            <a:avLst/>
          </a:prstGeom>
          <a:noFill/>
        </p:spPr>
        <p:txBody>
          <a:bodyPr wrap="square" rtlCol="0">
            <a:spAutoFit/>
          </a:bodyPr>
          <a:lstStyle/>
          <a:p>
            <a:pPr algn="ctr"/>
            <a:r>
              <a:rPr lang="uk-UA" sz="2800" b="1" dirty="0" smtClean="0">
                <a:solidFill>
                  <a:schemeClr val="accent2">
                    <a:lumMod val="50000"/>
                  </a:schemeClr>
                </a:solidFill>
                <a:latin typeface="Monotype Corsiva" pitchFamily="66" charset="0"/>
              </a:rPr>
              <a:t>ДИПЛОМИ  І  СТУПЕНЯ </a:t>
            </a:r>
          </a:p>
          <a:p>
            <a:pPr algn="ctr"/>
            <a:r>
              <a:rPr lang="uk-UA" sz="2200" b="1" dirty="0" smtClean="0">
                <a:solidFill>
                  <a:srgbClr val="003300"/>
                </a:solidFill>
                <a:latin typeface="Monotype Corsiva" pitchFamily="66" charset="0"/>
              </a:rPr>
              <a:t>ЗА ПЕРЕМОГУ  В МІСЬКОМУ  КОНКУРСІ“ МІЙ РОДОВІД”</a:t>
            </a:r>
            <a:endParaRPr lang="ru-RU" sz="2200" b="1" dirty="0" smtClean="0">
              <a:solidFill>
                <a:srgbClr val="003300"/>
              </a:solidFill>
              <a:latin typeface="Monotype Corsiva" pitchFamily="66" charset="0"/>
            </a:endParaRPr>
          </a:p>
        </p:txBody>
      </p:sp>
      <p:sp>
        <p:nvSpPr>
          <p:cNvPr id="9" name="Rectangle 1"/>
          <p:cNvSpPr>
            <a:spLocks noChangeArrowheads="1"/>
          </p:cNvSpPr>
          <p:nvPr/>
        </p:nvSpPr>
        <p:spPr bwMode="auto">
          <a:xfrm>
            <a:off x="827584" y="4509120"/>
            <a:ext cx="748883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tabLst>
                <a:tab pos="630238" algn="l"/>
              </a:tabLst>
            </a:pPr>
            <a:r>
              <a:rPr lang="en-US" sz="2400" b="1" dirty="0" smtClean="0">
                <a:solidFill>
                  <a:schemeClr val="accent2">
                    <a:lumMod val="50000"/>
                  </a:schemeClr>
                </a:solidFill>
                <a:latin typeface="Monotype Corsiva" pitchFamily="66" charset="0"/>
              </a:rPr>
              <a:t> </a:t>
            </a:r>
            <a:r>
              <a:rPr lang="uk-UA" sz="2400" b="1" dirty="0" smtClean="0">
                <a:solidFill>
                  <a:schemeClr val="accent2">
                    <a:lumMod val="50000"/>
                  </a:schemeClr>
                </a:solidFill>
                <a:latin typeface="Monotype Corsiva" pitchFamily="66" charset="0"/>
              </a:rPr>
              <a:t>Номінація </a:t>
            </a:r>
            <a:r>
              <a:rPr lang="uk-UA" sz="2400" b="1" dirty="0" err="1" smtClean="0">
                <a:solidFill>
                  <a:schemeClr val="accent2">
                    <a:lumMod val="50000"/>
                  </a:schemeClr>
                </a:solidFill>
                <a:latin typeface="Monotype Corsiva" pitchFamily="66" charset="0"/>
              </a:rPr>
              <a:t>“Ордени</a:t>
            </a:r>
            <a:r>
              <a:rPr lang="uk-UA" sz="2400" b="1" dirty="0" smtClean="0">
                <a:solidFill>
                  <a:schemeClr val="accent2">
                    <a:lumMod val="50000"/>
                  </a:schemeClr>
                </a:solidFill>
                <a:latin typeface="Monotype Corsiva" pitchFamily="66" charset="0"/>
              </a:rPr>
              <a:t> та медалі моєї </a:t>
            </a:r>
            <a:r>
              <a:rPr lang="uk-UA" sz="2400" b="1" dirty="0" err="1" smtClean="0">
                <a:solidFill>
                  <a:schemeClr val="accent2">
                    <a:lumMod val="50000"/>
                  </a:schemeClr>
                </a:solidFill>
                <a:latin typeface="Monotype Corsiva" pitchFamily="66" charset="0"/>
              </a:rPr>
              <a:t>родини”</a:t>
            </a:r>
            <a:endParaRPr lang="ru-RU" sz="2400" dirty="0" smtClean="0"/>
          </a:p>
        </p:txBody>
      </p:sp>
      <p:sp>
        <p:nvSpPr>
          <p:cNvPr id="12" name="Прямоугольник 11"/>
          <p:cNvSpPr/>
          <p:nvPr/>
        </p:nvSpPr>
        <p:spPr>
          <a:xfrm>
            <a:off x="2555776" y="3212976"/>
            <a:ext cx="4278735" cy="461665"/>
          </a:xfrm>
          <a:prstGeom prst="rect">
            <a:avLst/>
          </a:prstGeom>
        </p:spPr>
        <p:txBody>
          <a:bodyPr wrap="none">
            <a:spAutoFit/>
          </a:bodyPr>
          <a:lstStyle/>
          <a:p>
            <a:pPr algn="ctr" eaLnBrk="0" fontAlgn="base" hangingPunct="0">
              <a:spcBef>
                <a:spcPct val="0"/>
              </a:spcBef>
              <a:spcAft>
                <a:spcPct val="0"/>
              </a:spcAft>
              <a:tabLst>
                <a:tab pos="630238" algn="l"/>
              </a:tabLst>
            </a:pPr>
            <a:r>
              <a:rPr lang="uk-UA" sz="2400" b="1" dirty="0" err="1" smtClean="0">
                <a:solidFill>
                  <a:schemeClr val="accent2">
                    <a:lumMod val="50000"/>
                  </a:schemeClr>
                </a:solidFill>
                <a:latin typeface="Monotype Corsiva" pitchFamily="66" charset="0"/>
              </a:rPr>
              <a:t>Номінація“Герої</a:t>
            </a:r>
            <a:r>
              <a:rPr lang="uk-UA" sz="2400" b="1" dirty="0" smtClean="0">
                <a:solidFill>
                  <a:schemeClr val="accent2">
                    <a:lumMod val="50000"/>
                  </a:schemeClr>
                </a:solidFill>
                <a:latin typeface="Monotype Corsiva" pitchFamily="66" charset="0"/>
              </a:rPr>
              <a:t> живуть серед </a:t>
            </a:r>
            <a:r>
              <a:rPr lang="uk-UA" sz="2400" b="1" dirty="0" err="1" smtClean="0">
                <a:solidFill>
                  <a:schemeClr val="accent2">
                    <a:lumMod val="50000"/>
                  </a:schemeClr>
                </a:solidFill>
                <a:latin typeface="Monotype Corsiva" pitchFamily="66" charset="0"/>
              </a:rPr>
              <a:t>нас”</a:t>
            </a:r>
            <a:endParaRPr lang="ru-RU" sz="2400" b="1" dirty="0" smtClean="0">
              <a:solidFill>
                <a:schemeClr val="accent2">
                  <a:lumMod val="50000"/>
                </a:schemeClr>
              </a:solidFill>
              <a:latin typeface="Monotype Corsiva" pitchFamily="66" charset="0"/>
            </a:endParaRPr>
          </a:p>
        </p:txBody>
      </p:sp>
      <p:sp>
        <p:nvSpPr>
          <p:cNvPr id="11" name="Прямоугольник 10"/>
          <p:cNvSpPr/>
          <p:nvPr/>
        </p:nvSpPr>
        <p:spPr>
          <a:xfrm>
            <a:off x="971600" y="2276872"/>
            <a:ext cx="7632848" cy="416845"/>
          </a:xfrm>
          <a:prstGeom prst="rect">
            <a:avLst/>
          </a:prstGeom>
        </p:spPr>
        <p:txBody>
          <a:bodyPr wrap="square">
            <a:spAutoFit/>
          </a:bodyPr>
          <a:lstStyle/>
          <a:p>
            <a:pPr algn="just" fontAlgn="base">
              <a:lnSpc>
                <a:spcPct val="150000"/>
              </a:lnSpc>
              <a:spcBef>
                <a:spcPct val="0"/>
              </a:spcBef>
              <a:spcAft>
                <a:spcPct val="0"/>
              </a:spcAft>
              <a:buFont typeface="Wingdings" pitchFamily="2" charset="2"/>
              <a:buChar char="v"/>
            </a:pPr>
            <a:r>
              <a:rPr lang="uk-UA" sz="1600" b="1" i="1" dirty="0" err="1" smtClean="0">
                <a:solidFill>
                  <a:srgbClr val="000000"/>
                </a:solidFill>
                <a:latin typeface="Georgia" pitchFamily="18" charset="0"/>
                <a:ea typeface="Times New Roman" pitchFamily="18" charset="0"/>
                <a:cs typeface="Times New Roman" pitchFamily="18" charset="0"/>
              </a:rPr>
              <a:t>Куц</a:t>
            </a:r>
            <a:r>
              <a:rPr lang="uk-UA" sz="1600" b="1" i="1" dirty="0" smtClean="0">
                <a:solidFill>
                  <a:srgbClr val="000000"/>
                </a:solidFill>
                <a:latin typeface="Georgia" pitchFamily="18" charset="0"/>
                <a:ea typeface="Times New Roman" pitchFamily="18" charset="0"/>
                <a:cs typeface="Times New Roman" pitchFamily="18" charset="0"/>
              </a:rPr>
              <a:t> Арсеній, </a:t>
            </a:r>
            <a:r>
              <a:rPr lang="uk-UA" sz="1600" dirty="0" smtClean="0">
                <a:solidFill>
                  <a:srgbClr val="000000"/>
                </a:solidFill>
                <a:latin typeface="Georgia" pitchFamily="18" charset="0"/>
                <a:ea typeface="Times New Roman" pitchFamily="18" charset="0"/>
                <a:cs typeface="Times New Roman" pitchFamily="18" charset="0"/>
              </a:rPr>
              <a:t>учень 8 класу гімназії № 13.</a:t>
            </a:r>
            <a:endParaRPr lang="uk-UA" sz="1600" dirty="0" smtClean="0">
              <a:latin typeface="Georgia" pitchFamily="18" charset="0"/>
            </a:endParaRPr>
          </a:p>
        </p:txBody>
      </p:sp>
      <p:sp>
        <p:nvSpPr>
          <p:cNvPr id="13" name="Прямоугольник 12"/>
          <p:cNvSpPr/>
          <p:nvPr/>
        </p:nvSpPr>
        <p:spPr>
          <a:xfrm>
            <a:off x="899592" y="5013176"/>
            <a:ext cx="7128792" cy="338554"/>
          </a:xfrm>
          <a:prstGeom prst="rect">
            <a:avLst/>
          </a:prstGeom>
        </p:spPr>
        <p:txBody>
          <a:bodyPr wrap="square">
            <a:spAutoFit/>
          </a:bodyPr>
          <a:lstStyle/>
          <a:p>
            <a:pPr>
              <a:buFont typeface="Wingdings" pitchFamily="2" charset="2"/>
              <a:buChar char="v"/>
            </a:pPr>
            <a:r>
              <a:rPr lang="uk-UA" sz="1600" b="1" dirty="0" smtClean="0">
                <a:latin typeface="Georgia" pitchFamily="18" charset="0"/>
                <a:cs typeface="Times New Roman" pitchFamily="18" charset="0"/>
              </a:rPr>
              <a:t> </a:t>
            </a:r>
            <a:r>
              <a:rPr lang="uk-UA" sz="1600" b="1" i="1" dirty="0" smtClean="0">
                <a:solidFill>
                  <a:srgbClr val="000000"/>
                </a:solidFill>
                <a:latin typeface="Georgia" pitchFamily="18" charset="0"/>
                <a:ea typeface="Times New Roman" pitchFamily="18" charset="0"/>
                <a:cs typeface="Times New Roman" pitchFamily="18" charset="0"/>
              </a:rPr>
              <a:t>Харченко Анастасія</a:t>
            </a:r>
            <a:r>
              <a:rPr lang="uk-UA" sz="1600" b="1" dirty="0" smtClean="0">
                <a:latin typeface="Georgia" pitchFamily="18" charset="0"/>
                <a:cs typeface="Times New Roman" pitchFamily="18" charset="0"/>
              </a:rPr>
              <a:t>, </a:t>
            </a:r>
            <a:r>
              <a:rPr lang="uk-UA" sz="1600" dirty="0" smtClean="0">
                <a:latin typeface="Georgia" pitchFamily="18" charset="0"/>
                <a:cs typeface="Times New Roman" pitchFamily="18" charset="0"/>
              </a:rPr>
              <a:t>учениця 8 класу гімназії № 152.</a:t>
            </a:r>
          </a:p>
        </p:txBody>
      </p:sp>
      <p:sp>
        <p:nvSpPr>
          <p:cNvPr id="16" name="Прямоугольник 15"/>
          <p:cNvSpPr/>
          <p:nvPr/>
        </p:nvSpPr>
        <p:spPr>
          <a:xfrm>
            <a:off x="827584" y="3789040"/>
            <a:ext cx="7416824" cy="338554"/>
          </a:xfrm>
          <a:prstGeom prst="rect">
            <a:avLst/>
          </a:prstGeom>
        </p:spPr>
        <p:txBody>
          <a:bodyPr wrap="square">
            <a:spAutoFit/>
          </a:bodyPr>
          <a:lstStyle/>
          <a:p>
            <a:pPr>
              <a:spcBef>
                <a:spcPts val="0"/>
              </a:spcBef>
              <a:buFont typeface="Wingdings" pitchFamily="2" charset="2"/>
              <a:buChar char="v"/>
            </a:pPr>
            <a:r>
              <a:rPr lang="uk-UA" sz="1600" b="1" i="1" dirty="0" err="1" smtClean="0">
                <a:solidFill>
                  <a:srgbClr val="000000"/>
                </a:solidFill>
                <a:latin typeface="Georgia" pitchFamily="18" charset="0"/>
                <a:ea typeface="Times New Roman" pitchFamily="18" charset="0"/>
                <a:cs typeface="Times New Roman" pitchFamily="18" charset="0"/>
              </a:rPr>
              <a:t>Янголенко</a:t>
            </a:r>
            <a:r>
              <a:rPr lang="uk-UA" sz="1600" b="1" i="1" dirty="0" smtClean="0">
                <a:solidFill>
                  <a:srgbClr val="000000"/>
                </a:solidFill>
                <a:latin typeface="Georgia" pitchFamily="18" charset="0"/>
                <a:ea typeface="Times New Roman" pitchFamily="18" charset="0"/>
                <a:cs typeface="Times New Roman" pitchFamily="18" charset="0"/>
              </a:rPr>
              <a:t> Андрій</a:t>
            </a:r>
            <a:r>
              <a:rPr lang="uk-UA" sz="1600" b="1" dirty="0" smtClean="0">
                <a:latin typeface="Georgia" pitchFamily="18" charset="0"/>
              </a:rPr>
              <a:t>, </a:t>
            </a:r>
            <a:r>
              <a:rPr lang="uk-UA" sz="1600" dirty="0" smtClean="0">
                <a:latin typeface="Georgia" pitchFamily="18" charset="0"/>
              </a:rPr>
              <a:t>учень 9 класу загальноосвітньої школи  № 167.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764705"/>
            <a:ext cx="7772400" cy="504056"/>
          </a:xfrm>
        </p:spPr>
        <p:txBody>
          <a:bodyPr>
            <a:normAutofit fontScale="90000"/>
          </a:bodyPr>
          <a:lstStyle/>
          <a:p>
            <a:r>
              <a:rPr lang="uk-UA" sz="2800" dirty="0" smtClean="0">
                <a:solidFill>
                  <a:srgbClr val="003300"/>
                </a:solidFill>
                <a:latin typeface="Monotype Corsiva" pitchFamily="66" charset="0"/>
              </a:rPr>
              <a:t>Департамент освіти Харківської міської ради</a:t>
            </a:r>
            <a:endParaRPr lang="ru-RU" sz="2800" dirty="0">
              <a:solidFill>
                <a:srgbClr val="003300"/>
              </a:solidFill>
              <a:latin typeface="Monotype Corsiva" pitchFamily="66" charset="0"/>
            </a:endParaRPr>
          </a:p>
        </p:txBody>
      </p:sp>
      <p:pic>
        <p:nvPicPr>
          <p:cNvPr id="1026" name="Picture 2" descr="C:\Documents and Settings\Настя\Рабочий стол\1068_d8da.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2843808" y="3933056"/>
            <a:ext cx="3312368" cy="2484276"/>
          </a:xfrm>
          <a:prstGeom prst="rect">
            <a:avLst/>
          </a:prstGeom>
          <a:noFill/>
        </p:spPr>
      </p:pic>
      <p:sp>
        <p:nvSpPr>
          <p:cNvPr id="6" name="Подзаголовок 2"/>
          <p:cNvSpPr txBox="1">
            <a:spLocks/>
          </p:cNvSpPr>
          <p:nvPr/>
        </p:nvSpPr>
        <p:spPr>
          <a:xfrm>
            <a:off x="1331640" y="1124744"/>
            <a:ext cx="6400800" cy="50405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0"/>
              </a:spcBef>
              <a:spcAft>
                <a:spcPts val="0"/>
              </a:spcAft>
              <a:buClrTx/>
              <a:buSzTx/>
              <a:buFont typeface="Arial" pitchFamily="34" charset="0"/>
              <a:buNone/>
              <a:tabLst/>
              <a:defRPr/>
            </a:pPr>
            <a:r>
              <a:rPr kumimoji="0" lang="uk-UA" sz="2400" b="1" i="0" u="none" strike="noStrike" kern="1200" cap="none" spc="0" normalizeH="0" baseline="0" noProof="0" smtClean="0">
                <a:ln>
                  <a:noFill/>
                </a:ln>
                <a:solidFill>
                  <a:srgbClr val="003300"/>
                </a:solidFill>
                <a:effectLst/>
                <a:uLnTx/>
                <a:uFillTx/>
                <a:latin typeface="Monotype Corsiva" pitchFamily="66" charset="0"/>
                <a:ea typeface="+mj-ea"/>
                <a:cs typeface="+mj-cs"/>
              </a:rPr>
              <a:t>Міський конкурс “Мій родовід”</a:t>
            </a:r>
            <a:endParaRPr kumimoji="0" lang="ru-RU" sz="2400" b="1" i="0" u="none" strike="noStrike" kern="1200" cap="none" spc="0" normalizeH="0" baseline="0" noProof="0" dirty="0">
              <a:ln>
                <a:noFill/>
              </a:ln>
              <a:solidFill>
                <a:srgbClr val="003300"/>
              </a:solidFill>
              <a:effectLst/>
              <a:uLnTx/>
              <a:uFillTx/>
              <a:latin typeface="Monotype Corsiva" pitchFamily="66" charset="0"/>
              <a:ea typeface="+mj-ea"/>
              <a:cs typeface="+mj-cs"/>
            </a:endParaRPr>
          </a:p>
        </p:txBody>
      </p:sp>
      <p:pic>
        <p:nvPicPr>
          <p:cNvPr id="21505" name="Picture 1" descr="E:\МІЙ РОДОВІД\Герої живуть серед нас\Героъ живуть поряд ІІ місце 2.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699792" y="1628800"/>
            <a:ext cx="1616523" cy="2225030"/>
          </a:xfrm>
          <a:prstGeom prst="rect">
            <a:avLst/>
          </a:prstGeom>
          <a:noFill/>
          <a:ln>
            <a:solidFill>
              <a:srgbClr val="003300"/>
            </a:solidFill>
          </a:ln>
        </p:spPr>
      </p:pic>
      <p:pic>
        <p:nvPicPr>
          <p:cNvPr id="21507" name="Picture 3" descr="E:\МІЙ РОДОВІД\Герої живуть серед нас\Героъ живуть поряд ІІІ місце 2.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868144" y="2492896"/>
            <a:ext cx="1703854" cy="2345235"/>
          </a:xfrm>
          <a:prstGeom prst="rect">
            <a:avLst/>
          </a:prstGeom>
          <a:noFill/>
          <a:ln>
            <a:solidFill>
              <a:srgbClr val="003300"/>
            </a:solidFill>
          </a:ln>
        </p:spPr>
      </p:pic>
      <p:pic>
        <p:nvPicPr>
          <p:cNvPr id="21509" name="Picture 5" descr="E:\МІЙ РОДОВІД\НОМІНАЦІЇ\Номінація За прославлення подвигу героя.jp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6876256" y="4149080"/>
            <a:ext cx="1513688" cy="2083485"/>
          </a:xfrm>
          <a:prstGeom prst="rect">
            <a:avLst/>
          </a:prstGeom>
          <a:noFill/>
          <a:ln>
            <a:solidFill>
              <a:srgbClr val="003300"/>
            </a:solidFill>
          </a:ln>
        </p:spPr>
      </p:pic>
      <p:pic>
        <p:nvPicPr>
          <p:cNvPr id="21510" name="Picture 6" descr="E:\МІЙ РОДОВІД\РОДОВІД\РОДОВІД\ІІІ місце РОДОВІД\2Родовід ІІІмісце.jpg"/>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4427984" y="1700808"/>
            <a:ext cx="1533381" cy="2110591"/>
          </a:xfrm>
          <a:prstGeom prst="rect">
            <a:avLst/>
          </a:prstGeom>
          <a:noFill/>
          <a:ln>
            <a:solidFill>
              <a:srgbClr val="003300"/>
            </a:solidFill>
          </a:ln>
        </p:spPr>
      </p:pic>
      <p:pic>
        <p:nvPicPr>
          <p:cNvPr id="21508" name="Picture 4" descr="E:\МІЙ РОДОВІД\НОМІНАЦІЇ\Номінація За збереження сімейних традицій.jpg"/>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1220246" y="2564904"/>
            <a:ext cx="1649539" cy="2270475"/>
          </a:xfrm>
          <a:prstGeom prst="rect">
            <a:avLst/>
          </a:prstGeom>
          <a:noFill/>
          <a:ln>
            <a:solidFill>
              <a:srgbClr val="003300"/>
            </a:solidFill>
          </a:ln>
        </p:spPr>
      </p:pic>
      <p:pic>
        <p:nvPicPr>
          <p:cNvPr id="21506" name="Picture 2" descr="E:\МІЙ РОДОВІД\Герої живуть серед нас\Героъ живуть поряд І місце.jpg"/>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539552" y="4077072"/>
            <a:ext cx="1634775" cy="216024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764705"/>
            <a:ext cx="7772400" cy="504056"/>
          </a:xfrm>
        </p:spPr>
        <p:txBody>
          <a:bodyPr>
            <a:normAutofit fontScale="90000"/>
          </a:bodyPr>
          <a:lstStyle/>
          <a:p>
            <a:r>
              <a:rPr lang="uk-UA" sz="2800" dirty="0" smtClean="0">
                <a:solidFill>
                  <a:srgbClr val="003300"/>
                </a:solidFill>
                <a:latin typeface="Monotype Corsiva" pitchFamily="66" charset="0"/>
              </a:rPr>
              <a:t>Департамент освіти Харківської міської ради</a:t>
            </a:r>
            <a:endParaRPr lang="ru-RU" sz="2800" dirty="0">
              <a:solidFill>
                <a:srgbClr val="003300"/>
              </a:solidFill>
              <a:latin typeface="Monotype Corsiva" pitchFamily="66" charset="0"/>
            </a:endParaRPr>
          </a:p>
        </p:txBody>
      </p:sp>
      <p:sp>
        <p:nvSpPr>
          <p:cNvPr id="3" name="Подзаголовок 2"/>
          <p:cNvSpPr>
            <a:spLocks noGrp="1"/>
          </p:cNvSpPr>
          <p:nvPr>
            <p:ph type="subTitle" idx="1"/>
          </p:nvPr>
        </p:nvSpPr>
        <p:spPr>
          <a:xfrm>
            <a:off x="1331640" y="1628800"/>
            <a:ext cx="6400800" cy="1752600"/>
          </a:xfrm>
        </p:spPr>
        <p:txBody>
          <a:bodyPr>
            <a:normAutofit/>
          </a:bodyPr>
          <a:lstStyle/>
          <a:p>
            <a:pPr>
              <a:spcBef>
                <a:spcPct val="0"/>
              </a:spcBef>
            </a:pPr>
            <a:r>
              <a:rPr lang="uk-UA" sz="4400" b="1" dirty="0" smtClean="0">
                <a:solidFill>
                  <a:srgbClr val="003300"/>
                </a:solidFill>
                <a:latin typeface="Monotype Corsiva" pitchFamily="66" charset="0"/>
                <a:ea typeface="+mj-ea"/>
                <a:cs typeface="+mj-cs"/>
              </a:rPr>
              <a:t>МІСЬКИЙ КОНКУРС “МІЙ РОДОВІД”</a:t>
            </a:r>
            <a:endParaRPr lang="ru-RU" sz="4400" b="1" dirty="0">
              <a:solidFill>
                <a:srgbClr val="003300"/>
              </a:solidFill>
              <a:latin typeface="Monotype Corsiva" pitchFamily="66" charset="0"/>
              <a:ea typeface="+mj-ea"/>
              <a:cs typeface="+mj-cs"/>
            </a:endParaRPr>
          </a:p>
        </p:txBody>
      </p:sp>
      <p:pic>
        <p:nvPicPr>
          <p:cNvPr id="1026" name="Picture 2" descr="C:\Documents and Settings\Настя\Рабочий стол\1068_d8da.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2315749" y="3140968"/>
            <a:ext cx="4416491" cy="331236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764705"/>
            <a:ext cx="7772400" cy="504056"/>
          </a:xfrm>
        </p:spPr>
        <p:txBody>
          <a:bodyPr>
            <a:normAutofit fontScale="90000"/>
          </a:bodyPr>
          <a:lstStyle/>
          <a:p>
            <a:r>
              <a:rPr lang="uk-UA" sz="2800" dirty="0" smtClean="0">
                <a:solidFill>
                  <a:srgbClr val="003300"/>
                </a:solidFill>
                <a:latin typeface="Monotype Corsiva" pitchFamily="66" charset="0"/>
              </a:rPr>
              <a:t>Департамент освіти Харківської міської ради</a:t>
            </a:r>
            <a:endParaRPr lang="ru-RU" sz="2800" dirty="0">
              <a:solidFill>
                <a:srgbClr val="003300"/>
              </a:solidFill>
              <a:latin typeface="Monotype Corsiva" pitchFamily="66" charset="0"/>
            </a:endParaRPr>
          </a:p>
        </p:txBody>
      </p:sp>
      <p:pic>
        <p:nvPicPr>
          <p:cNvPr id="1026" name="Picture 2" descr="C:\Documents and Settings\Настя\Рабочий стол\1068_d8da.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3131840" y="3861048"/>
            <a:ext cx="3240360" cy="2430270"/>
          </a:xfrm>
          <a:prstGeom prst="rect">
            <a:avLst/>
          </a:prstGeom>
          <a:noFill/>
        </p:spPr>
      </p:pic>
      <p:sp>
        <p:nvSpPr>
          <p:cNvPr id="6" name="Подзаголовок 2"/>
          <p:cNvSpPr txBox="1">
            <a:spLocks/>
          </p:cNvSpPr>
          <p:nvPr/>
        </p:nvSpPr>
        <p:spPr>
          <a:xfrm>
            <a:off x="1331640" y="1124744"/>
            <a:ext cx="6400800" cy="50405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0"/>
              </a:spcBef>
              <a:spcAft>
                <a:spcPts val="0"/>
              </a:spcAft>
              <a:buClrTx/>
              <a:buSzTx/>
              <a:buFont typeface="Arial" pitchFamily="34" charset="0"/>
              <a:buNone/>
              <a:tabLst/>
              <a:defRPr/>
            </a:pPr>
            <a:r>
              <a:rPr kumimoji="0" lang="uk-UA" sz="2400" b="1" i="0" u="none" strike="noStrike" kern="1200" cap="none" spc="0" normalizeH="0" baseline="0" noProof="0" smtClean="0">
                <a:ln>
                  <a:noFill/>
                </a:ln>
                <a:solidFill>
                  <a:srgbClr val="003300"/>
                </a:solidFill>
                <a:effectLst/>
                <a:uLnTx/>
                <a:uFillTx/>
                <a:latin typeface="Monotype Corsiva" pitchFamily="66" charset="0"/>
                <a:ea typeface="+mj-ea"/>
                <a:cs typeface="+mj-cs"/>
              </a:rPr>
              <a:t>Міський конкурс “Мій родовід”</a:t>
            </a:r>
            <a:endParaRPr kumimoji="0" lang="ru-RU" sz="2400" b="1" i="0" u="none" strike="noStrike" kern="1200" cap="none" spc="0" normalizeH="0" baseline="0" noProof="0" dirty="0">
              <a:ln>
                <a:noFill/>
              </a:ln>
              <a:solidFill>
                <a:srgbClr val="003300"/>
              </a:solidFill>
              <a:effectLst/>
              <a:uLnTx/>
              <a:uFillTx/>
              <a:latin typeface="Monotype Corsiva" pitchFamily="66" charset="0"/>
              <a:ea typeface="+mj-ea"/>
              <a:cs typeface="+mj-cs"/>
            </a:endParaRPr>
          </a:p>
        </p:txBody>
      </p:sp>
      <p:sp>
        <p:nvSpPr>
          <p:cNvPr id="5" name="Подзаголовок 2"/>
          <p:cNvSpPr>
            <a:spLocks noGrp="1"/>
          </p:cNvSpPr>
          <p:nvPr>
            <p:ph type="subTitle" idx="1"/>
          </p:nvPr>
        </p:nvSpPr>
        <p:spPr>
          <a:xfrm>
            <a:off x="1331640" y="2420888"/>
            <a:ext cx="6400800" cy="1752600"/>
          </a:xfrm>
        </p:spPr>
        <p:txBody>
          <a:bodyPr>
            <a:normAutofit/>
          </a:bodyPr>
          <a:lstStyle/>
          <a:p>
            <a:pPr>
              <a:spcBef>
                <a:spcPct val="0"/>
              </a:spcBef>
            </a:pPr>
            <a:r>
              <a:rPr lang="uk-UA" sz="4400" b="1" dirty="0" smtClean="0">
                <a:solidFill>
                  <a:srgbClr val="003300"/>
                </a:solidFill>
                <a:latin typeface="Monotype Corsiva" pitchFamily="66" charset="0"/>
                <a:ea typeface="+mj-ea"/>
                <a:cs typeface="+mj-cs"/>
              </a:rPr>
              <a:t>НОМІНАЦІЯ </a:t>
            </a:r>
          </a:p>
          <a:p>
            <a:pPr>
              <a:spcBef>
                <a:spcPct val="0"/>
              </a:spcBef>
            </a:pPr>
            <a:r>
              <a:rPr lang="uk-UA" sz="4400" b="1" dirty="0" smtClean="0">
                <a:solidFill>
                  <a:srgbClr val="003300"/>
                </a:solidFill>
                <a:latin typeface="Monotype Corsiva" pitchFamily="66" charset="0"/>
                <a:ea typeface="+mj-ea"/>
                <a:cs typeface="+mj-cs"/>
              </a:rPr>
              <a:t>“РОДОВІД МОЄЇ СІМ’Ї”</a:t>
            </a:r>
            <a:endParaRPr lang="ru-RU" sz="4400" b="1" dirty="0">
              <a:solidFill>
                <a:srgbClr val="003300"/>
              </a:solidFill>
              <a:latin typeface="Monotype Corsiva" pitchFamily="66" charset="0"/>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764705"/>
            <a:ext cx="7772400" cy="504056"/>
          </a:xfrm>
        </p:spPr>
        <p:txBody>
          <a:bodyPr>
            <a:normAutofit fontScale="90000"/>
          </a:bodyPr>
          <a:lstStyle/>
          <a:p>
            <a:r>
              <a:rPr lang="uk-UA" sz="2800" dirty="0" smtClean="0">
                <a:solidFill>
                  <a:srgbClr val="003300"/>
                </a:solidFill>
                <a:latin typeface="Monotype Corsiva" pitchFamily="66" charset="0"/>
              </a:rPr>
              <a:t>Департамент освіти Харківської міської ради</a:t>
            </a:r>
            <a:endParaRPr lang="ru-RU" sz="2800" dirty="0">
              <a:solidFill>
                <a:srgbClr val="003300"/>
              </a:solidFill>
              <a:latin typeface="Monotype Corsiva" pitchFamily="66" charset="0"/>
            </a:endParaRPr>
          </a:p>
        </p:txBody>
      </p:sp>
      <p:sp>
        <p:nvSpPr>
          <p:cNvPr id="6" name="Подзаголовок 2"/>
          <p:cNvSpPr txBox="1">
            <a:spLocks/>
          </p:cNvSpPr>
          <p:nvPr/>
        </p:nvSpPr>
        <p:spPr>
          <a:xfrm>
            <a:off x="1331640" y="1124744"/>
            <a:ext cx="6400800" cy="50405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0"/>
              </a:spcBef>
              <a:spcAft>
                <a:spcPts val="0"/>
              </a:spcAft>
              <a:buClrTx/>
              <a:buSzTx/>
              <a:buFont typeface="Arial" pitchFamily="34" charset="0"/>
              <a:buNone/>
              <a:tabLst/>
              <a:defRPr/>
            </a:pPr>
            <a:r>
              <a:rPr kumimoji="0" lang="uk-UA" sz="2400" b="1" i="0" u="none" strike="noStrike" kern="1200" cap="none" spc="0" normalizeH="0" baseline="0" noProof="0" smtClean="0">
                <a:ln>
                  <a:noFill/>
                </a:ln>
                <a:solidFill>
                  <a:srgbClr val="003300"/>
                </a:solidFill>
                <a:effectLst/>
                <a:uLnTx/>
                <a:uFillTx/>
                <a:latin typeface="Monotype Corsiva" pitchFamily="66" charset="0"/>
                <a:ea typeface="+mj-ea"/>
                <a:cs typeface="+mj-cs"/>
              </a:rPr>
              <a:t>Міський конкурс “Мій родовід”</a:t>
            </a:r>
            <a:endParaRPr kumimoji="0" lang="ru-RU" sz="2400" b="1" i="0" u="none" strike="noStrike" kern="1200" cap="none" spc="0" normalizeH="0" baseline="0" noProof="0" dirty="0">
              <a:ln>
                <a:noFill/>
              </a:ln>
              <a:solidFill>
                <a:srgbClr val="003300"/>
              </a:solidFill>
              <a:effectLst/>
              <a:uLnTx/>
              <a:uFillTx/>
              <a:latin typeface="Monotype Corsiva" pitchFamily="66" charset="0"/>
              <a:ea typeface="+mj-ea"/>
              <a:cs typeface="+mj-cs"/>
            </a:endParaRPr>
          </a:p>
        </p:txBody>
      </p:sp>
      <p:sp>
        <p:nvSpPr>
          <p:cNvPr id="2049" name="Rectangle 1"/>
          <p:cNvSpPr>
            <a:spLocks noChangeArrowheads="1"/>
          </p:cNvSpPr>
          <p:nvPr/>
        </p:nvSpPr>
        <p:spPr bwMode="auto">
          <a:xfrm>
            <a:off x="683568" y="2325070"/>
            <a:ext cx="7776864" cy="14157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200" b="0" i="1" u="none" strike="noStrike" cap="none" normalizeH="0" baseline="0" dirty="0" smtClean="0">
                <a:ln>
                  <a:noFill/>
                </a:ln>
                <a:solidFill>
                  <a:srgbClr val="003300"/>
                </a:solidFill>
                <a:effectLst/>
                <a:latin typeface="Monotype Corsiva" pitchFamily="66" charset="0"/>
                <a:ea typeface="Calibri" pitchFamily="34" charset="0"/>
                <a:cs typeface="Times New Roman" pitchFamily="18" charset="0"/>
              </a:rPr>
              <a:t>«Розлетілися ми по білому світу! Тепер живемо, як перелітні птахи, але де б хто не був, кожен знає свій дім та обов’язково повернеться до нього. Я не знаю родини міцнішої за нашу» </a:t>
            </a:r>
          </a:p>
          <a:p>
            <a:pPr marL="0" marR="0" lvl="0" indent="0" algn="r" defTabSz="914400" rtl="0" eaLnBrk="1" fontAlgn="base" latinLnBrk="0" hangingPunct="1">
              <a:lnSpc>
                <a:spcPct val="100000"/>
              </a:lnSpc>
              <a:spcBef>
                <a:spcPct val="0"/>
              </a:spcBef>
              <a:spcAft>
                <a:spcPct val="0"/>
              </a:spcAft>
              <a:buClrTx/>
              <a:buSzTx/>
              <a:buFontTx/>
              <a:buNone/>
              <a:tabLst/>
            </a:pPr>
            <a:r>
              <a:rPr kumimoji="0" lang="uk-UA" sz="2000" b="0" i="1" u="none" strike="noStrike" cap="none" normalizeH="0" baseline="0" dirty="0" smtClean="0">
                <a:ln>
                  <a:noFill/>
                </a:ln>
                <a:solidFill>
                  <a:srgbClr val="003300"/>
                </a:solidFill>
                <a:effectLst/>
                <a:latin typeface="Monotype Corsiva" pitchFamily="66" charset="0"/>
                <a:ea typeface="Calibri" pitchFamily="34" charset="0"/>
                <a:cs typeface="Times New Roman" pitchFamily="18" charset="0"/>
              </a:rPr>
              <a:t>Сисоєв Гліб, учень ХСШ № 29</a:t>
            </a:r>
            <a:r>
              <a:rPr kumimoji="0" lang="uk-UA" sz="2000" b="0" i="1" u="none" strike="noStrike" cap="none" normalizeH="0" dirty="0" smtClean="0">
                <a:ln>
                  <a:noFill/>
                </a:ln>
                <a:solidFill>
                  <a:srgbClr val="003300"/>
                </a:solidFill>
                <a:effectLst/>
                <a:latin typeface="Monotype Corsiva" pitchFamily="66" charset="0"/>
                <a:ea typeface="Calibri" pitchFamily="34" charset="0"/>
                <a:cs typeface="Times New Roman" pitchFamily="18" charset="0"/>
              </a:rPr>
              <a:t> Дзержинського району</a:t>
            </a:r>
            <a:endParaRPr kumimoji="0" lang="uk-UA" sz="2000" b="0" i="1" u="none" strike="noStrike" cap="none" normalizeH="0" baseline="0" dirty="0" smtClean="0">
              <a:ln>
                <a:noFill/>
              </a:ln>
              <a:solidFill>
                <a:srgbClr val="003300"/>
              </a:solidFill>
              <a:effectLst/>
              <a:latin typeface="Monotype Corsiva" pitchFamily="66" charset="0"/>
            </a:endParaRPr>
          </a:p>
        </p:txBody>
      </p:sp>
      <p:sp>
        <p:nvSpPr>
          <p:cNvPr id="2050" name="Rectangle 2"/>
          <p:cNvSpPr>
            <a:spLocks noChangeArrowheads="1"/>
          </p:cNvSpPr>
          <p:nvPr/>
        </p:nvSpPr>
        <p:spPr bwMode="auto">
          <a:xfrm>
            <a:off x="683568" y="4452501"/>
            <a:ext cx="7848872"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uk-UA" sz="2200" i="1" dirty="0" err="1" smtClean="0">
                <a:latin typeface="Monotype Corsiva" pitchFamily="66" charset="0"/>
                <a:ea typeface="Calibri" pitchFamily="34" charset="0"/>
                <a:cs typeface="Times New Roman" pitchFamily="18" charset="0"/>
              </a:rPr>
              <a:t>“</a:t>
            </a:r>
            <a:r>
              <a:rPr lang="uk-UA" sz="2200" i="1" dirty="0" err="1" smtClean="0">
                <a:solidFill>
                  <a:srgbClr val="003300"/>
                </a:solidFill>
                <a:latin typeface="Monotype Corsiva" pitchFamily="66" charset="0"/>
                <a:ea typeface="Calibri" pitchFamily="34" charset="0"/>
                <a:cs typeface="Times New Roman" pitchFamily="18" charset="0"/>
              </a:rPr>
              <a:t>Мій</a:t>
            </a:r>
            <a:r>
              <a:rPr lang="uk-UA" sz="2200" i="1" dirty="0" smtClean="0">
                <a:solidFill>
                  <a:srgbClr val="003300"/>
                </a:solidFill>
                <a:latin typeface="Monotype Corsiva" pitchFamily="66" charset="0"/>
                <a:ea typeface="Calibri" pitchFamily="34" charset="0"/>
                <a:cs typeface="Times New Roman" pitchFamily="18" charset="0"/>
              </a:rPr>
              <a:t> рід – це сплетення 2-х культур: арабської та української…”</a:t>
            </a:r>
          </a:p>
          <a:p>
            <a:pPr algn="r" fontAlgn="base">
              <a:spcBef>
                <a:spcPct val="0"/>
              </a:spcBef>
              <a:spcAft>
                <a:spcPct val="0"/>
              </a:spcAft>
            </a:pPr>
            <a:r>
              <a:rPr lang="uk-UA" sz="2000" i="1" dirty="0" err="1" smtClean="0">
                <a:solidFill>
                  <a:srgbClr val="003300"/>
                </a:solidFill>
                <a:latin typeface="Monotype Corsiva" pitchFamily="66" charset="0"/>
                <a:ea typeface="Calibri" pitchFamily="34" charset="0"/>
                <a:cs typeface="Times New Roman" pitchFamily="18" charset="0"/>
              </a:rPr>
              <a:t>Даас</a:t>
            </a:r>
            <a:r>
              <a:rPr lang="uk-UA" sz="2000" i="1" dirty="0" smtClean="0">
                <a:solidFill>
                  <a:srgbClr val="003300"/>
                </a:solidFill>
                <a:latin typeface="Monotype Corsiva" pitchFamily="66" charset="0"/>
                <a:ea typeface="Calibri" pitchFamily="34" charset="0"/>
                <a:cs typeface="Times New Roman" pitchFamily="18" charset="0"/>
              </a:rPr>
              <a:t> </a:t>
            </a:r>
            <a:r>
              <a:rPr lang="uk-UA" sz="2000" i="1" dirty="0" err="1" smtClean="0">
                <a:solidFill>
                  <a:srgbClr val="003300"/>
                </a:solidFill>
                <a:latin typeface="Monotype Corsiva" pitchFamily="66" charset="0"/>
                <a:ea typeface="Calibri" pitchFamily="34" charset="0"/>
                <a:cs typeface="Times New Roman" pitchFamily="18" charset="0"/>
              </a:rPr>
              <a:t>Даниела</a:t>
            </a:r>
            <a:r>
              <a:rPr lang="uk-UA" sz="2000" i="1" dirty="0" smtClean="0">
                <a:solidFill>
                  <a:srgbClr val="003300"/>
                </a:solidFill>
                <a:latin typeface="Monotype Corsiva" pitchFamily="66" charset="0"/>
                <a:ea typeface="Calibri" pitchFamily="34" charset="0"/>
                <a:cs typeface="Times New Roman" pitchFamily="18" charset="0"/>
              </a:rPr>
              <a:t> </a:t>
            </a:r>
            <a:r>
              <a:rPr lang="uk-UA" sz="2000" i="1" dirty="0" err="1" smtClean="0">
                <a:solidFill>
                  <a:srgbClr val="003300"/>
                </a:solidFill>
                <a:latin typeface="Monotype Corsiva" pitchFamily="66" charset="0"/>
                <a:ea typeface="Calibri" pitchFamily="34" charset="0"/>
                <a:cs typeface="Times New Roman" pitchFamily="18" charset="0"/>
              </a:rPr>
              <a:t>Імад</a:t>
            </a:r>
            <a:r>
              <a:rPr lang="uk-UA" sz="2000" i="1" dirty="0" smtClean="0">
                <a:solidFill>
                  <a:srgbClr val="003300"/>
                </a:solidFill>
                <a:latin typeface="Monotype Corsiva" pitchFamily="66" charset="0"/>
                <a:ea typeface="Calibri" pitchFamily="34" charset="0"/>
                <a:cs typeface="Times New Roman" pitchFamily="18" charset="0"/>
              </a:rPr>
              <a:t> </a:t>
            </a:r>
            <a:r>
              <a:rPr lang="uk-UA" sz="2000" i="1" dirty="0" err="1" smtClean="0">
                <a:solidFill>
                  <a:srgbClr val="003300"/>
                </a:solidFill>
                <a:latin typeface="Monotype Corsiva" pitchFamily="66" charset="0"/>
                <a:ea typeface="Calibri" pitchFamily="34" charset="0"/>
                <a:cs typeface="Times New Roman" pitchFamily="18" charset="0"/>
              </a:rPr>
              <a:t>Ахмад</a:t>
            </a:r>
            <a:r>
              <a:rPr lang="uk-UA" sz="2000" i="1" dirty="0" smtClean="0">
                <a:solidFill>
                  <a:srgbClr val="003300"/>
                </a:solidFill>
                <a:latin typeface="Monotype Corsiva" pitchFamily="66" charset="0"/>
                <a:ea typeface="Calibri" pitchFamily="34" charset="0"/>
                <a:cs typeface="Times New Roman" pitchFamily="18" charset="0"/>
              </a:rPr>
              <a:t>, учениця ХЗОШ № 153 Жовтневого району</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479634" y="2967335"/>
            <a:ext cx="184730" cy="923330"/>
          </a:xfrm>
          <a:prstGeom prst="rect">
            <a:avLst/>
          </a:prstGeom>
          <a:noFill/>
        </p:spPr>
        <p:txBody>
          <a:bodyPr wrap="none" lIns="91440" tIns="45720" rIns="91440" bIns="45720">
            <a:spAutoFit/>
          </a:bodyPr>
          <a:lstStyle/>
          <a:p>
            <a:pPr algn="ctr"/>
            <a:endParaRPr lang="ru-RU"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241" name="Rectangle 1"/>
          <p:cNvSpPr>
            <a:spLocks noChangeArrowheads="1"/>
          </p:cNvSpPr>
          <p:nvPr/>
        </p:nvSpPr>
        <p:spPr bwMode="auto">
          <a:xfrm>
            <a:off x="611560" y="908720"/>
            <a:ext cx="748883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uk-UA" sz="2200" dirty="0" err="1" smtClean="0">
                <a:solidFill>
                  <a:srgbClr val="003300"/>
                </a:solidFill>
                <a:latin typeface="Monotype Corsiva" pitchFamily="66" charset="0"/>
                <a:ea typeface="Calibri" pitchFamily="34" charset="0"/>
                <a:cs typeface="Times New Roman" pitchFamily="18" charset="0"/>
              </a:rPr>
              <a:t>“</a:t>
            </a:r>
            <a:r>
              <a:rPr kumimoji="0" lang="uk-UA" sz="2000" b="0" i="0" u="none" strike="noStrike" cap="none" normalizeH="0" baseline="0" dirty="0" err="1" smtClean="0">
                <a:ln>
                  <a:noFill/>
                </a:ln>
                <a:solidFill>
                  <a:srgbClr val="003300"/>
                </a:solidFill>
                <a:effectLst/>
                <a:latin typeface="Monotype Corsiva" pitchFamily="66" charset="0"/>
                <a:ea typeface="Calibri" pitchFamily="34" charset="0"/>
                <a:cs typeface="Times New Roman" pitchFamily="18" charset="0"/>
              </a:rPr>
              <a:t>Сім’я</a:t>
            </a:r>
            <a:r>
              <a:rPr kumimoji="0" lang="uk-UA" sz="2000" b="0" i="0" u="none" strike="noStrike" cap="none" normalizeH="0" baseline="0" dirty="0" smtClean="0">
                <a:ln>
                  <a:noFill/>
                </a:ln>
                <a:solidFill>
                  <a:srgbClr val="003300"/>
                </a:solidFill>
                <a:effectLst/>
                <a:latin typeface="Monotype Corsiva" pitchFamily="66" charset="0"/>
                <a:ea typeface="Calibri" pitchFamily="34" charset="0"/>
                <a:cs typeface="Times New Roman" pitchFamily="18" charset="0"/>
              </a:rPr>
              <a:t> … Коли вимовляю слово, то уявляю міцний щит, який тримається на довірі, повазі, розумінні, допомозі, турботі, згоді, дружбі та </a:t>
            </a:r>
            <a:r>
              <a:rPr kumimoji="0" lang="uk-UA" sz="2000" b="0" i="0" u="none" strike="noStrike" cap="none" normalizeH="0" baseline="0" dirty="0" err="1" smtClean="0">
                <a:ln>
                  <a:noFill/>
                </a:ln>
                <a:solidFill>
                  <a:srgbClr val="003300"/>
                </a:solidFill>
                <a:effectLst/>
                <a:latin typeface="Monotype Corsiva" pitchFamily="66" charset="0"/>
                <a:ea typeface="Calibri" pitchFamily="34" charset="0"/>
                <a:cs typeface="Times New Roman" pitchFamily="18" charset="0"/>
              </a:rPr>
              <a:t>коханні”</a:t>
            </a:r>
            <a:r>
              <a:rPr kumimoji="0" lang="uk-UA" sz="2000" b="0" i="0" u="none" strike="noStrike" cap="none" normalizeH="0" baseline="0" dirty="0" smtClean="0">
                <a:ln>
                  <a:noFill/>
                </a:ln>
                <a:solidFill>
                  <a:srgbClr val="003300"/>
                </a:solidFill>
                <a:effectLst/>
                <a:latin typeface="Monotype Corsiva" pitchFamily="66" charset="0"/>
                <a:ea typeface="Calibri" pitchFamily="34" charset="0"/>
                <a:cs typeface="Times New Roman" pitchFamily="18" charset="0"/>
              </a:rPr>
              <a:t> </a:t>
            </a:r>
          </a:p>
          <a:p>
            <a:pPr marL="0" marR="0" lvl="0" indent="0" algn="r"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rgbClr val="003300"/>
                </a:solidFill>
                <a:effectLst/>
                <a:latin typeface="Monotype Corsiva" pitchFamily="66" charset="0"/>
                <a:ea typeface="Calibri" pitchFamily="34" charset="0"/>
                <a:cs typeface="Times New Roman" pitchFamily="18" charset="0"/>
              </a:rPr>
              <a:t>Орел Владислава, учениця 11 класу ХТЛ № 173 Комінтернівського району</a:t>
            </a:r>
            <a:endParaRPr kumimoji="0" lang="uk-UA" b="0" i="0" u="none" strike="noStrike" cap="none" normalizeH="0" baseline="0" dirty="0" smtClean="0">
              <a:ln>
                <a:noFill/>
              </a:ln>
              <a:solidFill>
                <a:srgbClr val="003300"/>
              </a:solidFill>
              <a:effectLst/>
              <a:latin typeface="Monotype Corsiva" pitchFamily="66" charset="0"/>
            </a:endParaRPr>
          </a:p>
        </p:txBody>
      </p:sp>
      <p:sp>
        <p:nvSpPr>
          <p:cNvPr id="10242" name="Rectangle 2"/>
          <p:cNvSpPr>
            <a:spLocks noChangeArrowheads="1"/>
          </p:cNvSpPr>
          <p:nvPr/>
        </p:nvSpPr>
        <p:spPr bwMode="auto">
          <a:xfrm>
            <a:off x="611560" y="2457182"/>
            <a:ext cx="7632848"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err="1" smtClean="0">
                <a:ln>
                  <a:noFill/>
                </a:ln>
                <a:solidFill>
                  <a:srgbClr val="003300"/>
                </a:solidFill>
                <a:effectLst/>
                <a:latin typeface="Monotype Corsiva" pitchFamily="66" charset="0"/>
                <a:ea typeface="Calibri" pitchFamily="34" charset="0"/>
                <a:cs typeface="Times New Roman" pitchFamily="18" charset="0"/>
              </a:rPr>
              <a:t>“Яких</a:t>
            </a:r>
            <a:r>
              <a:rPr kumimoji="0" lang="uk-UA" sz="2000" b="0" i="0" u="none" strike="noStrike" cap="none" normalizeH="0" baseline="0" dirty="0" smtClean="0">
                <a:ln>
                  <a:noFill/>
                </a:ln>
                <a:solidFill>
                  <a:srgbClr val="003300"/>
                </a:solidFill>
                <a:effectLst/>
                <a:latin typeface="Monotype Corsiva" pitchFamily="66" charset="0"/>
                <a:ea typeface="Calibri" pitchFamily="34" charset="0"/>
                <a:cs typeface="Times New Roman" pitchFamily="18" charset="0"/>
              </a:rPr>
              <a:t> би життєвих перипетій не зазнавала людина, які б перешкоди не долала, як би не страждала – завжди вона знаходить захист та розраду в сім’ї, де її підтримують, розуміють, </a:t>
            </a:r>
            <a:r>
              <a:rPr kumimoji="0" lang="uk-UA" sz="2000" b="0" i="0" u="none" strike="noStrike" cap="none" normalizeH="0" baseline="0" dirty="0" err="1" smtClean="0">
                <a:ln>
                  <a:noFill/>
                </a:ln>
                <a:solidFill>
                  <a:srgbClr val="003300"/>
                </a:solidFill>
                <a:effectLst/>
                <a:latin typeface="Monotype Corsiva" pitchFamily="66" charset="0"/>
                <a:ea typeface="Calibri" pitchFamily="34" charset="0"/>
                <a:cs typeface="Times New Roman" pitchFamily="18" charset="0"/>
              </a:rPr>
              <a:t>жаліють”</a:t>
            </a:r>
            <a:r>
              <a:rPr kumimoji="0" lang="uk-UA" sz="2000" b="0" i="0" u="none" strike="noStrike" cap="none" normalizeH="0" baseline="0" dirty="0" smtClean="0">
                <a:ln>
                  <a:noFill/>
                </a:ln>
                <a:solidFill>
                  <a:srgbClr val="003300"/>
                </a:solidFill>
                <a:effectLst/>
                <a:latin typeface="Monotype Corsiva" pitchFamily="66" charset="0"/>
                <a:ea typeface="Calibri" pitchFamily="34" charset="0"/>
                <a:cs typeface="Times New Roman" pitchFamily="18" charset="0"/>
              </a:rPr>
              <a:t> </a:t>
            </a:r>
          </a:p>
          <a:p>
            <a:pPr marL="0" marR="0" lvl="0" indent="0" algn="r"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err="1" smtClean="0">
                <a:ln>
                  <a:noFill/>
                </a:ln>
                <a:solidFill>
                  <a:srgbClr val="003300"/>
                </a:solidFill>
                <a:effectLst/>
                <a:latin typeface="Monotype Corsiva" pitchFamily="66" charset="0"/>
                <a:ea typeface="Calibri" pitchFamily="34" charset="0"/>
                <a:cs typeface="Times New Roman" pitchFamily="18" charset="0"/>
              </a:rPr>
              <a:t>Бочков</a:t>
            </a:r>
            <a:r>
              <a:rPr kumimoji="0" lang="uk-UA" b="0" i="0" u="none" strike="noStrike" cap="none" normalizeH="0" baseline="0" dirty="0" smtClean="0">
                <a:ln>
                  <a:noFill/>
                </a:ln>
                <a:solidFill>
                  <a:srgbClr val="003300"/>
                </a:solidFill>
                <a:effectLst/>
                <a:latin typeface="Monotype Corsiva" pitchFamily="66" charset="0"/>
                <a:ea typeface="Calibri" pitchFamily="34" charset="0"/>
                <a:cs typeface="Times New Roman" pitchFamily="18" charset="0"/>
              </a:rPr>
              <a:t> Дмитро, учень 9 класу ХГ № 163 Орджонікідзевського району</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uk-UA" b="0" i="0" u="none" strike="noStrike" cap="none" normalizeH="0" baseline="0" dirty="0" smtClean="0">
              <a:ln>
                <a:noFill/>
              </a:ln>
              <a:solidFill>
                <a:srgbClr val="003300"/>
              </a:solidFill>
              <a:effectLst/>
              <a:latin typeface="Monotype Corsiva" pitchFamily="66"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Monotype Corsiva" pitchFamily="66"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03300"/>
                </a:solidFill>
                <a:effectLst/>
                <a:latin typeface="Monotype Corsiva" pitchFamily="66" charset="0"/>
                <a:ea typeface="Calibri" pitchFamily="34" charset="0"/>
                <a:cs typeface="Times New Roman" pitchFamily="18" charset="0"/>
              </a:rPr>
              <a:t>“У кожного з нас – мати і батько, 2 діди і 2 бабусі, вісім </a:t>
            </a:r>
            <a:r>
              <a:rPr kumimoji="0" lang="uk-UA" sz="2000" b="0" i="0" u="none" strike="noStrike" cap="none" normalizeH="0" baseline="0" dirty="0" err="1" smtClean="0">
                <a:ln>
                  <a:noFill/>
                </a:ln>
                <a:solidFill>
                  <a:srgbClr val="003300"/>
                </a:solidFill>
                <a:effectLst/>
                <a:latin typeface="Monotype Corsiva" pitchFamily="66" charset="0"/>
                <a:ea typeface="Calibri" pitchFamily="34" charset="0"/>
                <a:cs typeface="Times New Roman" pitchFamily="18" charset="0"/>
              </a:rPr>
              <a:t>пра</a:t>
            </a:r>
            <a:r>
              <a:rPr kumimoji="0" lang="uk-UA" sz="2000" b="0" i="0" u="none" strike="noStrike" cap="none" normalizeH="0" baseline="0" dirty="0" smtClean="0">
                <a:ln>
                  <a:noFill/>
                </a:ln>
                <a:solidFill>
                  <a:srgbClr val="003300"/>
                </a:solidFill>
                <a:effectLst/>
                <a:latin typeface="Monotype Corsiva" pitchFamily="66" charset="0"/>
                <a:ea typeface="Calibri" pitchFamily="34" charset="0"/>
                <a:cs typeface="Times New Roman" pitchFamily="18" charset="0"/>
              </a:rPr>
              <a:t>… і 16 </a:t>
            </a:r>
            <a:r>
              <a:rPr kumimoji="0" lang="uk-UA" sz="2000" b="0" i="0" u="none" strike="noStrike" cap="none" normalizeH="0" baseline="0" dirty="0" err="1" smtClean="0">
                <a:ln>
                  <a:noFill/>
                </a:ln>
                <a:solidFill>
                  <a:srgbClr val="003300"/>
                </a:solidFill>
                <a:effectLst/>
                <a:latin typeface="Monotype Corsiva" pitchFamily="66" charset="0"/>
                <a:ea typeface="Calibri" pitchFamily="34" charset="0"/>
                <a:cs typeface="Times New Roman" pitchFamily="18" charset="0"/>
              </a:rPr>
              <a:t>прапра</a:t>
            </a:r>
            <a:r>
              <a:rPr kumimoji="0" lang="uk-UA" sz="2000" b="0" i="0" u="none" strike="noStrike" cap="none" normalizeH="0" baseline="0" dirty="0" smtClean="0">
                <a:ln>
                  <a:noFill/>
                </a:ln>
                <a:solidFill>
                  <a:srgbClr val="003300"/>
                </a:solidFill>
                <a:effectLst/>
                <a:latin typeface="Monotype Corsiva" pitchFamily="66" charset="0"/>
                <a:ea typeface="Calibri" pitchFamily="34" charset="0"/>
                <a:cs typeface="Times New Roman" pitchFamily="18" charset="0"/>
              </a:rPr>
              <a:t>…, у десятому поколінні виявляється по 1024 предки! Чи виправдовуємо ми їх довіру? Чи вдячні тим людям, які по генах передавали нам життя? Чи зробили крок на шляху до того, щоб дізнатися що-небудь про них? “</a:t>
            </a:r>
          </a:p>
          <a:p>
            <a:pPr marL="0" marR="0" lvl="0" indent="0" algn="r"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err="1" smtClean="0">
                <a:ln>
                  <a:noFill/>
                </a:ln>
                <a:solidFill>
                  <a:srgbClr val="003300"/>
                </a:solidFill>
                <a:effectLst/>
                <a:latin typeface="Monotype Corsiva" pitchFamily="66" charset="0"/>
                <a:ea typeface="Calibri" pitchFamily="34" charset="0"/>
                <a:cs typeface="Times New Roman" pitchFamily="18" charset="0"/>
              </a:rPr>
              <a:t>Педченко</a:t>
            </a:r>
            <a:r>
              <a:rPr kumimoji="0" lang="uk-UA" b="0" i="0" u="none" strike="noStrike" cap="none" normalizeH="0" baseline="0" dirty="0" smtClean="0">
                <a:ln>
                  <a:noFill/>
                </a:ln>
                <a:solidFill>
                  <a:srgbClr val="003300"/>
                </a:solidFill>
                <a:effectLst/>
                <a:latin typeface="Monotype Corsiva" pitchFamily="66" charset="0"/>
                <a:ea typeface="Calibri" pitchFamily="34" charset="0"/>
                <a:cs typeface="Times New Roman" pitchFamily="18" charset="0"/>
              </a:rPr>
              <a:t> Валерія, учениця ХЗОШ № 39 Жовтневого району</a:t>
            </a:r>
            <a:endParaRPr kumimoji="0" lang="uk-UA" b="0" i="0" u="none" strike="noStrike" cap="none" normalizeH="0" baseline="0" dirty="0" smtClean="0">
              <a:ln>
                <a:noFill/>
              </a:ln>
              <a:solidFill>
                <a:srgbClr val="003300"/>
              </a:solidFill>
              <a:effectLst/>
              <a:latin typeface="Monotype Corsiva"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764705"/>
            <a:ext cx="7772400" cy="504056"/>
          </a:xfrm>
        </p:spPr>
        <p:txBody>
          <a:bodyPr>
            <a:normAutofit fontScale="90000"/>
          </a:bodyPr>
          <a:lstStyle/>
          <a:p>
            <a:r>
              <a:rPr lang="uk-UA" sz="2800" dirty="0" smtClean="0">
                <a:solidFill>
                  <a:srgbClr val="003300"/>
                </a:solidFill>
                <a:latin typeface="Monotype Corsiva" pitchFamily="66" charset="0"/>
              </a:rPr>
              <a:t>Департамент освіти Харківської міської ради</a:t>
            </a:r>
            <a:endParaRPr lang="ru-RU" sz="2800" dirty="0">
              <a:solidFill>
                <a:srgbClr val="003300"/>
              </a:solidFill>
              <a:latin typeface="Monotype Corsiva" pitchFamily="66" charset="0"/>
            </a:endParaRPr>
          </a:p>
        </p:txBody>
      </p:sp>
      <p:pic>
        <p:nvPicPr>
          <p:cNvPr id="1026" name="Picture 2" descr="C:\Documents and Settings\Настя\Рабочий стол\1068_d8da.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3131840" y="3861048"/>
            <a:ext cx="3240360" cy="2430270"/>
          </a:xfrm>
          <a:prstGeom prst="rect">
            <a:avLst/>
          </a:prstGeom>
          <a:noFill/>
        </p:spPr>
      </p:pic>
      <p:sp>
        <p:nvSpPr>
          <p:cNvPr id="6" name="Подзаголовок 2"/>
          <p:cNvSpPr txBox="1">
            <a:spLocks/>
          </p:cNvSpPr>
          <p:nvPr/>
        </p:nvSpPr>
        <p:spPr>
          <a:xfrm>
            <a:off x="1331640" y="1124744"/>
            <a:ext cx="6400800" cy="50405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0"/>
              </a:spcBef>
              <a:spcAft>
                <a:spcPts val="0"/>
              </a:spcAft>
              <a:buClrTx/>
              <a:buSzTx/>
              <a:buFont typeface="Arial" pitchFamily="34" charset="0"/>
              <a:buNone/>
              <a:tabLst/>
              <a:defRPr/>
            </a:pPr>
            <a:r>
              <a:rPr kumimoji="0" lang="uk-UA" sz="2400" b="1" i="0" u="none" strike="noStrike" kern="1200" cap="none" spc="0" normalizeH="0" baseline="0" noProof="0" smtClean="0">
                <a:ln>
                  <a:noFill/>
                </a:ln>
                <a:solidFill>
                  <a:srgbClr val="003300"/>
                </a:solidFill>
                <a:effectLst/>
                <a:uLnTx/>
                <a:uFillTx/>
                <a:latin typeface="Monotype Corsiva" pitchFamily="66" charset="0"/>
                <a:ea typeface="+mj-ea"/>
                <a:cs typeface="+mj-cs"/>
              </a:rPr>
              <a:t>Міський конкурс “Мій родовід”</a:t>
            </a:r>
            <a:endParaRPr kumimoji="0" lang="ru-RU" sz="2400" b="1" i="0" u="none" strike="noStrike" kern="1200" cap="none" spc="0" normalizeH="0" baseline="0" noProof="0" dirty="0">
              <a:ln>
                <a:noFill/>
              </a:ln>
              <a:solidFill>
                <a:srgbClr val="003300"/>
              </a:solidFill>
              <a:effectLst/>
              <a:uLnTx/>
              <a:uFillTx/>
              <a:latin typeface="Monotype Corsiva" pitchFamily="66" charset="0"/>
              <a:ea typeface="+mj-ea"/>
              <a:cs typeface="+mj-cs"/>
            </a:endParaRPr>
          </a:p>
        </p:txBody>
      </p:sp>
      <p:sp>
        <p:nvSpPr>
          <p:cNvPr id="5" name="Подзаголовок 2"/>
          <p:cNvSpPr>
            <a:spLocks noGrp="1"/>
          </p:cNvSpPr>
          <p:nvPr>
            <p:ph type="subTitle" idx="1"/>
          </p:nvPr>
        </p:nvSpPr>
        <p:spPr>
          <a:xfrm>
            <a:off x="1331640" y="2420888"/>
            <a:ext cx="6400800" cy="1752600"/>
          </a:xfrm>
        </p:spPr>
        <p:txBody>
          <a:bodyPr>
            <a:normAutofit/>
          </a:bodyPr>
          <a:lstStyle/>
          <a:p>
            <a:pPr>
              <a:spcBef>
                <a:spcPct val="0"/>
              </a:spcBef>
            </a:pPr>
            <a:r>
              <a:rPr lang="uk-UA" sz="4400" b="1" dirty="0" smtClean="0">
                <a:solidFill>
                  <a:srgbClr val="003300"/>
                </a:solidFill>
                <a:latin typeface="Monotype Corsiva" pitchFamily="66" charset="0"/>
                <a:ea typeface="+mj-ea"/>
                <a:cs typeface="+mj-cs"/>
              </a:rPr>
              <a:t>НОМІНАЦІЯ </a:t>
            </a:r>
          </a:p>
          <a:p>
            <a:pPr>
              <a:spcBef>
                <a:spcPct val="0"/>
              </a:spcBef>
            </a:pPr>
            <a:r>
              <a:rPr lang="uk-UA" sz="4400" b="1" dirty="0" smtClean="0">
                <a:solidFill>
                  <a:srgbClr val="003300"/>
                </a:solidFill>
                <a:latin typeface="Monotype Corsiva" pitchFamily="66" charset="0"/>
                <a:ea typeface="+mj-ea"/>
                <a:cs typeface="+mj-cs"/>
              </a:rPr>
              <a:t>“РОДОВІД МОЄЇ СІМ’Ї”</a:t>
            </a:r>
            <a:endParaRPr lang="ru-RU" sz="4400" b="1" dirty="0">
              <a:solidFill>
                <a:srgbClr val="003300"/>
              </a:solidFill>
              <a:latin typeface="Monotype Corsiva" pitchFamily="66" charset="0"/>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Grp="1"/>
          </p:cNvSpPr>
          <p:nvPr>
            <p:ph type="title"/>
          </p:nvPr>
        </p:nvSpPr>
        <p:spPr>
          <a:xfrm>
            <a:off x="415925" y="1785938"/>
            <a:ext cx="4205288" cy="2389187"/>
          </a:xfrm>
        </p:spPr>
        <p:txBody>
          <a:bodyPr>
            <a:noAutofit/>
          </a:bodyPr>
          <a:lstStyle/>
          <a:p>
            <a:pPr eaLnBrk="1" hangingPunct="1">
              <a:defRPr/>
            </a:pPr>
            <a:r>
              <a:rPr lang="uk-UA" sz="2000" i="1" dirty="0" smtClean="0">
                <a:effectLst>
                  <a:outerShdw blurRad="38100" dist="38100" dir="2700000" algn="tl">
                    <a:srgbClr val="C0C0C0"/>
                  </a:outerShdw>
                </a:effectLst>
                <a:latin typeface="Georgia" pitchFamily="18" charset="0"/>
              </a:rPr>
              <a:t>Мій </a:t>
            </a:r>
            <a:r>
              <a:rPr lang="uk-UA" sz="2000" i="1" dirty="0" err="1" smtClean="0">
                <a:effectLst>
                  <a:outerShdw blurRad="38100" dist="38100" dir="2700000" algn="tl">
                    <a:srgbClr val="C0C0C0"/>
                  </a:outerShdw>
                </a:effectLst>
                <a:latin typeface="Georgia" pitchFamily="18" charset="0"/>
              </a:rPr>
              <a:t>прадідусь</a:t>
            </a:r>
            <a:r>
              <a:rPr lang="uk-UA" sz="2000" i="1" dirty="0" smtClean="0">
                <a:effectLst>
                  <a:outerShdw blurRad="38100" dist="38100" dir="2700000" algn="tl">
                    <a:srgbClr val="C0C0C0"/>
                  </a:outerShdw>
                </a:effectLst>
                <a:latin typeface="Georgia" pitchFamily="18" charset="0"/>
              </a:rPr>
              <a:t> Гладкий Георгій Іванович народився 23 лютого 1918 року в маленькому селі                      на Харківщині. День 22 червня 1941 року перекреслив усі плани мирного життя - почалася Велика Вітчизняна війна.                           23-річним юнаком  він</a:t>
            </a:r>
            <a:r>
              <a:rPr lang="en-US" sz="2000" i="1" dirty="0" smtClean="0">
                <a:effectLst>
                  <a:outerShdw blurRad="38100" dist="38100" dir="2700000" algn="tl">
                    <a:srgbClr val="C0C0C0"/>
                  </a:outerShdw>
                </a:effectLst>
                <a:latin typeface="Georgia" pitchFamily="18" charset="0"/>
              </a:rPr>
              <a:t> </a:t>
            </a:r>
            <a:r>
              <a:rPr lang="uk-UA" sz="2000" i="1" dirty="0" smtClean="0">
                <a:effectLst>
                  <a:outerShdw blurRad="38100" dist="38100" dir="2700000" algn="tl">
                    <a:srgbClr val="C0C0C0"/>
                  </a:outerShdw>
                </a:effectLst>
                <a:latin typeface="Georgia" pitchFamily="18" charset="0"/>
              </a:rPr>
              <a:t>пішов </a:t>
            </a:r>
            <a:r>
              <a:rPr lang="en-US" sz="2000" i="1" dirty="0" smtClean="0">
                <a:effectLst>
                  <a:outerShdw blurRad="38100" dist="38100" dir="2700000" algn="tl">
                    <a:srgbClr val="C0C0C0"/>
                  </a:outerShdw>
                </a:effectLst>
                <a:latin typeface="Georgia" pitchFamily="18" charset="0"/>
              </a:rPr>
              <a:t/>
            </a:r>
            <a:br>
              <a:rPr lang="en-US" sz="2000" i="1" dirty="0" smtClean="0">
                <a:effectLst>
                  <a:outerShdw blurRad="38100" dist="38100" dir="2700000" algn="tl">
                    <a:srgbClr val="C0C0C0"/>
                  </a:outerShdw>
                </a:effectLst>
                <a:latin typeface="Georgia" pitchFamily="18" charset="0"/>
              </a:rPr>
            </a:br>
            <a:r>
              <a:rPr lang="uk-UA" sz="2000" i="1" dirty="0" smtClean="0">
                <a:effectLst>
                  <a:outerShdw blurRad="38100" dist="38100" dir="2700000" algn="tl">
                    <a:srgbClr val="C0C0C0"/>
                  </a:outerShdw>
                </a:effectLst>
                <a:latin typeface="Georgia" pitchFamily="18" charset="0"/>
              </a:rPr>
              <a:t>на фронт…</a:t>
            </a:r>
            <a:r>
              <a:rPr lang="uk-UA" sz="2000" dirty="0" smtClean="0">
                <a:latin typeface="Georgia" pitchFamily="18" charset="0"/>
              </a:rPr>
              <a:t> </a:t>
            </a:r>
            <a:endParaRPr lang="ru-RU" sz="2000" dirty="0" smtClean="0">
              <a:latin typeface="Georgia" pitchFamily="18" charset="0"/>
            </a:endParaRPr>
          </a:p>
        </p:txBody>
      </p:sp>
      <p:pic>
        <p:nvPicPr>
          <p:cNvPr id="3075" name="Рисунок 6" descr="C:\Users\пользователь\Desktop\Для рефератов\Харьков_ордени та медалы\18-03-2015_17-41-57\IMG_9004.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940152" y="3429000"/>
            <a:ext cx="1828800" cy="2705100"/>
          </a:xfrm>
          <a:prstGeom prst="rect">
            <a:avLst/>
          </a:prstGeom>
          <a:noFill/>
          <a:ln w="9525">
            <a:noFill/>
            <a:miter lim="800000"/>
            <a:headEnd/>
            <a:tailEnd/>
          </a:ln>
        </p:spPr>
      </p:pic>
      <p:pic>
        <p:nvPicPr>
          <p:cNvPr id="3076" name="Picture 9"/>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572000" y="908720"/>
            <a:ext cx="4084637" cy="2297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p:cNvSpPr>
          <p:nvPr>
            <p:ph type="body" idx="1"/>
          </p:nvPr>
        </p:nvSpPr>
        <p:spPr>
          <a:xfrm>
            <a:off x="755576" y="1628800"/>
            <a:ext cx="3528392" cy="3312368"/>
          </a:xfrm>
        </p:spPr>
        <p:txBody>
          <a:bodyPr>
            <a:normAutofit lnSpcReduction="10000"/>
          </a:bodyPr>
          <a:lstStyle/>
          <a:p>
            <a:pPr algn="ctr" eaLnBrk="1" hangingPunct="1">
              <a:lnSpc>
                <a:spcPct val="70000"/>
              </a:lnSpc>
              <a:buFont typeface="Arial" charset="0"/>
              <a:buNone/>
              <a:defRPr/>
            </a:pPr>
            <a:r>
              <a:rPr lang="uk-UA" sz="2400" i="1" dirty="0" smtClean="0">
                <a:effectLst>
                  <a:outerShdw blurRad="38100" dist="38100" dir="2700000" algn="tl">
                    <a:srgbClr val="C0C0C0"/>
                  </a:outerShdw>
                </a:effectLst>
                <a:latin typeface="Calibri" pitchFamily="34" charset="0"/>
              </a:rPr>
              <a:t>	</a:t>
            </a:r>
            <a:r>
              <a:rPr lang="uk-UA" sz="2000" i="1" dirty="0" smtClean="0">
                <a:effectLst>
                  <a:outerShdw blurRad="38100" dist="38100" dir="2700000" algn="tl">
                    <a:srgbClr val="C0C0C0"/>
                  </a:outerShdw>
                </a:effectLst>
                <a:latin typeface="Georgia" pitchFamily="18" charset="0"/>
                <a:ea typeface="+mj-ea"/>
                <a:cs typeface="+mj-cs"/>
              </a:rPr>
              <a:t>Георгій Іванович у січні  1943 року під </a:t>
            </a:r>
            <a:r>
              <a:rPr lang="en-US" sz="2000" i="1" dirty="0" smtClean="0">
                <a:effectLst>
                  <a:outerShdw blurRad="38100" dist="38100" dir="2700000" algn="tl">
                    <a:srgbClr val="C0C0C0"/>
                  </a:outerShdw>
                </a:effectLst>
                <a:latin typeface="Georgia" pitchFamily="18" charset="0"/>
                <a:ea typeface="+mj-ea"/>
                <a:cs typeface="+mj-cs"/>
              </a:rPr>
              <a:t>                                     </a:t>
            </a:r>
            <a:r>
              <a:rPr lang="uk-UA" sz="2000" i="1" dirty="0" smtClean="0">
                <a:effectLst>
                  <a:outerShdw blurRad="38100" dist="38100" dir="2700000" algn="tl">
                    <a:srgbClr val="C0C0C0"/>
                  </a:outerShdw>
                </a:effectLst>
                <a:latin typeface="Georgia" pitchFamily="18" charset="0"/>
                <a:ea typeface="+mj-ea"/>
                <a:cs typeface="+mj-cs"/>
              </a:rPr>
              <a:t>с. Червоний </a:t>
            </a:r>
            <a:r>
              <a:rPr lang="uk-UA" sz="2000" i="1" dirty="0" err="1" smtClean="0">
                <a:effectLst>
                  <a:outerShdw blurRad="38100" dist="38100" dir="2700000" algn="tl">
                    <a:srgbClr val="C0C0C0"/>
                  </a:outerShdw>
                </a:effectLst>
                <a:latin typeface="Georgia" pitchFamily="18" charset="0"/>
                <a:ea typeface="+mj-ea"/>
                <a:cs typeface="+mj-cs"/>
              </a:rPr>
              <a:t>Скотовод</a:t>
            </a:r>
            <a:r>
              <a:rPr lang="uk-UA" sz="2000" i="1" dirty="0" smtClean="0">
                <a:effectLst>
                  <a:outerShdw blurRad="38100" dist="38100" dir="2700000" algn="tl">
                    <a:srgbClr val="C0C0C0"/>
                  </a:outerShdw>
                </a:effectLst>
                <a:latin typeface="Georgia" pitchFamily="18" charset="0"/>
                <a:ea typeface="+mj-ea"/>
                <a:cs typeface="+mj-cs"/>
              </a:rPr>
              <a:t>, особистим прикладом піднявши і повівши бійців у контратаку, </a:t>
            </a:r>
            <a:r>
              <a:rPr lang="en-US" sz="2000" i="1" dirty="0" smtClean="0">
                <a:effectLst>
                  <a:outerShdw blurRad="38100" dist="38100" dir="2700000" algn="tl">
                    <a:srgbClr val="C0C0C0"/>
                  </a:outerShdw>
                </a:effectLst>
                <a:latin typeface="Georgia" pitchFamily="18" charset="0"/>
                <a:ea typeface="+mj-ea"/>
                <a:cs typeface="+mj-cs"/>
              </a:rPr>
              <a:t>                      </a:t>
            </a:r>
            <a:r>
              <a:rPr lang="uk-UA" sz="2000" i="1" dirty="0" smtClean="0">
                <a:effectLst>
                  <a:outerShdw blurRad="38100" dist="38100" dir="2700000" algn="tl">
                    <a:srgbClr val="C0C0C0"/>
                  </a:outerShdw>
                </a:effectLst>
                <a:latin typeface="Georgia" pitchFamily="18" charset="0"/>
                <a:ea typeface="+mj-ea"/>
                <a:cs typeface="+mj-cs"/>
              </a:rPr>
              <a:t>а в лютому 1943 року на підступах </a:t>
            </a:r>
            <a:r>
              <a:rPr lang="en-US" sz="2000" i="1" dirty="0" smtClean="0">
                <a:effectLst>
                  <a:outerShdw blurRad="38100" dist="38100" dir="2700000" algn="tl">
                    <a:srgbClr val="C0C0C0"/>
                  </a:outerShdw>
                </a:effectLst>
                <a:latin typeface="Georgia" pitchFamily="18" charset="0"/>
                <a:ea typeface="+mj-ea"/>
                <a:cs typeface="+mj-cs"/>
              </a:rPr>
              <a:t>                                  </a:t>
            </a:r>
            <a:r>
              <a:rPr lang="uk-UA" sz="2000" i="1" dirty="0" smtClean="0">
                <a:effectLst>
                  <a:outerShdw blurRad="38100" dist="38100" dir="2700000" algn="tl">
                    <a:srgbClr val="C0C0C0"/>
                  </a:outerShdw>
                </a:effectLst>
                <a:latin typeface="Georgia" pitchFamily="18" charset="0"/>
                <a:ea typeface="+mj-ea"/>
                <a:cs typeface="+mj-cs"/>
              </a:rPr>
              <a:t>до м. Ростова  прийняв нерівний бій </a:t>
            </a:r>
            <a:r>
              <a:rPr lang="en-US" sz="2000" i="1" dirty="0" smtClean="0">
                <a:effectLst>
                  <a:outerShdw blurRad="38100" dist="38100" dir="2700000" algn="tl">
                    <a:srgbClr val="C0C0C0"/>
                  </a:outerShdw>
                </a:effectLst>
                <a:latin typeface="Georgia" pitchFamily="18" charset="0"/>
                <a:ea typeface="+mj-ea"/>
                <a:cs typeface="+mj-cs"/>
              </a:rPr>
              <a:t>                                   </a:t>
            </a:r>
            <a:r>
              <a:rPr lang="uk-UA" sz="2000" i="1" dirty="0" smtClean="0">
                <a:effectLst>
                  <a:outerShdw blurRad="38100" dist="38100" dir="2700000" algn="tl">
                    <a:srgbClr val="C0C0C0"/>
                  </a:outerShdw>
                </a:effectLst>
                <a:latin typeface="Georgia" pitchFamily="18" charset="0"/>
                <a:ea typeface="+mj-ea"/>
                <a:cs typeface="+mj-cs"/>
              </a:rPr>
              <a:t>по знищенню ворожої піхоти. Тяжко поранений, він </a:t>
            </a:r>
            <a:r>
              <a:rPr lang="en-US" sz="2000" i="1" dirty="0" smtClean="0">
                <a:effectLst>
                  <a:outerShdw blurRad="38100" dist="38100" dir="2700000" algn="tl">
                    <a:srgbClr val="C0C0C0"/>
                  </a:outerShdw>
                </a:effectLst>
                <a:latin typeface="Georgia" pitchFamily="18" charset="0"/>
                <a:ea typeface="+mj-ea"/>
                <a:cs typeface="+mj-cs"/>
              </a:rPr>
              <a:t>                                    </a:t>
            </a:r>
            <a:r>
              <a:rPr lang="uk-UA" sz="2000" i="1" dirty="0" smtClean="0">
                <a:effectLst>
                  <a:outerShdw blurRad="38100" dist="38100" dir="2700000" algn="tl">
                    <a:srgbClr val="C0C0C0"/>
                  </a:outerShdw>
                </a:effectLst>
                <a:latin typeface="Georgia" pitchFamily="18" charset="0"/>
                <a:ea typeface="+mj-ea"/>
                <a:cs typeface="+mj-cs"/>
              </a:rPr>
              <a:t>не припиняв бій, поки атаку загарбників </a:t>
            </a:r>
            <a:r>
              <a:rPr lang="en-US" sz="2000" i="1" dirty="0" smtClean="0">
                <a:effectLst>
                  <a:outerShdw blurRad="38100" dist="38100" dir="2700000" algn="tl">
                    <a:srgbClr val="C0C0C0"/>
                  </a:outerShdw>
                </a:effectLst>
                <a:latin typeface="Georgia" pitchFamily="18" charset="0"/>
                <a:ea typeface="+mj-ea"/>
                <a:cs typeface="+mj-cs"/>
              </a:rPr>
              <a:t>                           </a:t>
            </a:r>
            <a:r>
              <a:rPr lang="uk-UA" sz="2000" i="1" dirty="0" smtClean="0">
                <a:effectLst>
                  <a:outerShdw blurRad="38100" dist="38100" dir="2700000" algn="tl">
                    <a:srgbClr val="C0C0C0"/>
                  </a:outerShdw>
                </a:effectLst>
                <a:latin typeface="Georgia" pitchFamily="18" charset="0"/>
                <a:ea typeface="+mj-ea"/>
                <a:cs typeface="+mj-cs"/>
              </a:rPr>
              <a:t>не було відбито. </a:t>
            </a:r>
            <a:endParaRPr lang="ru-RU" sz="2000" i="1" dirty="0" smtClean="0">
              <a:effectLst>
                <a:outerShdw blurRad="38100" dist="38100" dir="2700000" algn="tl">
                  <a:srgbClr val="C0C0C0"/>
                </a:outerShdw>
              </a:effectLst>
              <a:latin typeface="Georgia" pitchFamily="18" charset="0"/>
              <a:ea typeface="+mj-ea"/>
              <a:cs typeface="+mj-cs"/>
            </a:endParaRPr>
          </a:p>
        </p:txBody>
      </p:sp>
      <p:pic>
        <p:nvPicPr>
          <p:cNvPr id="4099" name="Picture 5" descr="tn"/>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427984" y="1772816"/>
            <a:ext cx="3914775" cy="267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794</TotalTime>
  <Words>1331</Words>
  <Application>Microsoft Office PowerPoint</Application>
  <PresentationFormat>Экран (4:3)</PresentationFormat>
  <Paragraphs>158</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Департамент освіти Харківської міської ради</vt:lpstr>
      <vt:lpstr>Департамент освіти Харківської міської ради</vt:lpstr>
      <vt:lpstr>Департамент освіти Харківської міської ради</vt:lpstr>
      <vt:lpstr>Департамент освіти Харківської міської ради</vt:lpstr>
      <vt:lpstr>Департамент освіти Харківської міської ради</vt:lpstr>
      <vt:lpstr>Слайд 6</vt:lpstr>
      <vt:lpstr>Департамент освіти Харківської міської ради</vt:lpstr>
      <vt:lpstr>Мій прадідусь Гладкий Георгій Іванович народився 23 лютого 1918 року в маленькому селі                      на Харківщині. День 22 червня 1941 року перекреслив усі плани мирного життя - почалася Велика Вітчизняна війна.                           23-річним юнаком  він пішов  на фронт… </vt:lpstr>
      <vt:lpstr>Слайд 9</vt:lpstr>
      <vt:lpstr>Ці нагороди даються за особисту мужність та відвагу в боях</vt:lpstr>
      <vt:lpstr>Слайд 11</vt:lpstr>
      <vt:lpstr>Слайд 12</vt:lpstr>
      <vt:lpstr>Департамент освіти Харківської міської ради</vt:lpstr>
      <vt:lpstr>Департамент освіти Харківської міської ради</vt:lpstr>
      <vt:lpstr>Департамент освіти Харківської міської ради</vt:lpstr>
      <vt:lpstr>Департамент освіти Харківської міської ради</vt:lpstr>
      <vt:lpstr>Департамент освіти Харківської міської ради</vt:lpstr>
      <vt:lpstr>Департамент освіти Харківської міської ради</vt:lpstr>
      <vt:lpstr>Департамент освіти Харківської міської ради Міський конкурс “Мій родовід”</vt:lpstr>
      <vt:lpstr>Слайд 20</vt:lpstr>
      <vt:lpstr>Слайд 21</vt:lpstr>
      <vt:lpstr>Герої, які врятували життя  десяткам людей</vt:lpstr>
      <vt:lpstr>Слайд 23</vt:lpstr>
      <vt:lpstr>Заохочувальні дипломи  «За збереження зв’язків поколінь» </vt:lpstr>
      <vt:lpstr>Заохочувальний диплом  «За оригінальність поетичної форми твору  конкурсної роботи» </vt:lpstr>
      <vt:lpstr>Заохочувальні дипломи  «За збереження родинних традицій  та історичної спадщини»  </vt:lpstr>
      <vt:lpstr>Слайд 27</vt:lpstr>
      <vt:lpstr>Слайд 28</vt:lpstr>
      <vt:lpstr>Слайд 29</vt:lpstr>
      <vt:lpstr>Департамент освіти Харківської міської ради</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Gostinnikova</dc:creator>
  <cp:lastModifiedBy>Admin</cp:lastModifiedBy>
  <cp:revision>81</cp:revision>
  <dcterms:created xsi:type="dcterms:W3CDTF">2015-05-18T09:17:02Z</dcterms:created>
  <dcterms:modified xsi:type="dcterms:W3CDTF">2015-09-14T09:10:04Z</dcterms:modified>
</cp:coreProperties>
</file>